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4"/>
    <p:sldMasterId id="2147483727" r:id="rId5"/>
    <p:sldMasterId id="2147483738" r:id="rId6"/>
    <p:sldMasterId id="2147483743" r:id="rId7"/>
  </p:sldMasterIdLst>
  <p:notesMasterIdLst>
    <p:notesMasterId r:id="rId40"/>
  </p:notesMasterIdLst>
  <p:handoutMasterIdLst>
    <p:handoutMasterId r:id="rId41"/>
  </p:handoutMasterIdLst>
  <p:sldIdLst>
    <p:sldId id="537" r:id="rId8"/>
    <p:sldId id="476" r:id="rId9"/>
    <p:sldId id="564" r:id="rId10"/>
    <p:sldId id="530" r:id="rId11"/>
    <p:sldId id="590" r:id="rId12"/>
    <p:sldId id="587" r:id="rId13"/>
    <p:sldId id="572" r:id="rId14"/>
    <p:sldId id="529" r:id="rId15"/>
    <p:sldId id="591" r:id="rId16"/>
    <p:sldId id="581" r:id="rId17"/>
    <p:sldId id="532" r:id="rId18"/>
    <p:sldId id="604" r:id="rId19"/>
    <p:sldId id="276" r:id="rId20"/>
    <p:sldId id="588" r:id="rId21"/>
    <p:sldId id="600" r:id="rId22"/>
    <p:sldId id="592" r:id="rId23"/>
    <p:sldId id="601" r:id="rId24"/>
    <p:sldId id="594" r:id="rId25"/>
    <p:sldId id="596" r:id="rId26"/>
    <p:sldId id="597" r:id="rId27"/>
    <p:sldId id="256" r:id="rId28"/>
    <p:sldId id="598" r:id="rId29"/>
    <p:sldId id="602" r:id="rId30"/>
    <p:sldId id="257" r:id="rId31"/>
    <p:sldId id="569" r:id="rId32"/>
    <p:sldId id="599" r:id="rId33"/>
    <p:sldId id="589" r:id="rId34"/>
    <p:sldId id="559" r:id="rId35"/>
    <p:sldId id="560" r:id="rId36"/>
    <p:sldId id="561" r:id="rId37"/>
    <p:sldId id="603" r:id="rId38"/>
    <p:sldId id="562" r:id="rId3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52" algn="l" rtl="0" fontAlgn="base">
      <a:spcBef>
        <a:spcPct val="0"/>
      </a:spcBef>
      <a:spcAft>
        <a:spcPct val="0"/>
      </a:spcAft>
      <a:defRPr kern="1200">
        <a:solidFill>
          <a:schemeClr val="tx1"/>
        </a:solidFill>
        <a:latin typeface="Arial" charset="0"/>
        <a:ea typeface="+mn-ea"/>
        <a:cs typeface="+mn-cs"/>
      </a:defRPr>
    </a:lvl2pPr>
    <a:lvl3pPr marL="914303" algn="l" rtl="0" fontAlgn="base">
      <a:spcBef>
        <a:spcPct val="0"/>
      </a:spcBef>
      <a:spcAft>
        <a:spcPct val="0"/>
      </a:spcAft>
      <a:defRPr kern="1200">
        <a:solidFill>
          <a:schemeClr val="tx1"/>
        </a:solidFill>
        <a:latin typeface="Arial" charset="0"/>
        <a:ea typeface="+mn-ea"/>
        <a:cs typeface="+mn-cs"/>
      </a:defRPr>
    </a:lvl3pPr>
    <a:lvl4pPr marL="1371455" algn="l" rtl="0" fontAlgn="base">
      <a:spcBef>
        <a:spcPct val="0"/>
      </a:spcBef>
      <a:spcAft>
        <a:spcPct val="0"/>
      </a:spcAft>
      <a:defRPr kern="1200">
        <a:solidFill>
          <a:schemeClr val="tx1"/>
        </a:solidFill>
        <a:latin typeface="Arial" charset="0"/>
        <a:ea typeface="+mn-ea"/>
        <a:cs typeface="+mn-cs"/>
      </a:defRPr>
    </a:lvl4pPr>
    <a:lvl5pPr marL="1828606" algn="l" rtl="0" fontAlgn="base">
      <a:spcBef>
        <a:spcPct val="0"/>
      </a:spcBef>
      <a:spcAft>
        <a:spcPct val="0"/>
      </a:spcAft>
      <a:defRPr kern="1200">
        <a:solidFill>
          <a:schemeClr val="tx1"/>
        </a:solidFill>
        <a:latin typeface="Arial" charset="0"/>
        <a:ea typeface="+mn-ea"/>
        <a:cs typeface="+mn-cs"/>
      </a:defRPr>
    </a:lvl5pPr>
    <a:lvl6pPr marL="2285758" algn="l" defTabSz="914303" rtl="0" eaLnBrk="1" latinLnBrk="0" hangingPunct="1">
      <a:defRPr kern="1200">
        <a:solidFill>
          <a:schemeClr val="tx1"/>
        </a:solidFill>
        <a:latin typeface="Arial" charset="0"/>
        <a:ea typeface="+mn-ea"/>
        <a:cs typeface="+mn-cs"/>
      </a:defRPr>
    </a:lvl6pPr>
    <a:lvl7pPr marL="2742909" algn="l" defTabSz="914303" rtl="0" eaLnBrk="1" latinLnBrk="0" hangingPunct="1">
      <a:defRPr kern="1200">
        <a:solidFill>
          <a:schemeClr val="tx1"/>
        </a:solidFill>
        <a:latin typeface="Arial" charset="0"/>
        <a:ea typeface="+mn-ea"/>
        <a:cs typeface="+mn-cs"/>
      </a:defRPr>
    </a:lvl7pPr>
    <a:lvl8pPr marL="3200061" algn="l" defTabSz="914303" rtl="0" eaLnBrk="1" latinLnBrk="0" hangingPunct="1">
      <a:defRPr kern="1200">
        <a:solidFill>
          <a:schemeClr val="tx1"/>
        </a:solidFill>
        <a:latin typeface="Arial" charset="0"/>
        <a:ea typeface="+mn-ea"/>
        <a:cs typeface="+mn-cs"/>
      </a:defRPr>
    </a:lvl8pPr>
    <a:lvl9pPr marL="3657212" algn="l" defTabSz="91430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881">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FBD"/>
    <a:srgbClr val="FF7C80"/>
    <a:srgbClr val="27387E"/>
    <a:srgbClr val="FF944B"/>
    <a:srgbClr val="B3CCFF"/>
    <a:srgbClr val="4C5F27"/>
    <a:srgbClr val="6D8838"/>
    <a:srgbClr val="00269E"/>
    <a:srgbClr val="FFFF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CE5B34-A41B-4A14-A02E-C5E67988D28E}" v="34" dt="2025-05-13T17:43:14.640"/>
    <p1510:client id="{F6CAE971-0618-4FCA-B0B5-93837E056B7A}" v="11" dt="2025-05-12T19:33:39.6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4" d="100"/>
          <a:sy n="84" d="100"/>
        </p:scale>
        <p:origin x="3024" y="1512"/>
      </p:cViewPr>
      <p:guideLst>
        <p:guide orient="horz" pos="2160"/>
        <p:guide pos="2880"/>
        <p:guide pos="2881"/>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Wanzer" userId="520d1a2b-5a4b-4b86-a74b-d1aeeb44b69a" providerId="ADAL" clId="{95CE5B34-A41B-4A14-A02E-C5E67988D28E}"/>
    <pc:docChg chg="undo redo custSel addSld delSld modSld modMainMaster">
      <pc:chgData name="Kelly Wanzer" userId="520d1a2b-5a4b-4b86-a74b-d1aeeb44b69a" providerId="ADAL" clId="{95CE5B34-A41B-4A14-A02E-C5E67988D28E}" dt="2025-05-13T17:56:50.089" v="786" actId="207"/>
      <pc:docMkLst>
        <pc:docMk/>
      </pc:docMkLst>
      <pc:sldChg chg="addSp delSp modSp mod">
        <pc:chgData name="Kelly Wanzer" userId="520d1a2b-5a4b-4b86-a74b-d1aeeb44b69a" providerId="ADAL" clId="{95CE5B34-A41B-4A14-A02E-C5E67988D28E}" dt="2025-05-13T17:56:50.089" v="786" actId="207"/>
        <pc:sldMkLst>
          <pc:docMk/>
          <pc:sldMk cId="0" sldId="256"/>
        </pc:sldMkLst>
        <pc:spChg chg="add mod ord">
          <ac:chgData name="Kelly Wanzer" userId="520d1a2b-5a4b-4b86-a74b-d1aeeb44b69a" providerId="ADAL" clId="{95CE5B34-A41B-4A14-A02E-C5E67988D28E}" dt="2025-05-13T17:44:08.715" v="694" actId="13244"/>
          <ac:spMkLst>
            <pc:docMk/>
            <pc:sldMk cId="0" sldId="256"/>
            <ac:spMk id="2" creationId="{D430D9A9-DAA6-A7C5-3A68-9FAFC9F948E4}"/>
          </ac:spMkLst>
        </pc:spChg>
        <pc:spChg chg="del">
          <ac:chgData name="Kelly Wanzer" userId="520d1a2b-5a4b-4b86-a74b-d1aeeb44b69a" providerId="ADAL" clId="{95CE5B34-A41B-4A14-A02E-C5E67988D28E}" dt="2025-05-13T16:55:31.106" v="383" actId="478"/>
          <ac:spMkLst>
            <pc:docMk/>
            <pc:sldMk cId="0" sldId="256"/>
            <ac:spMk id="3" creationId="{8A63037C-DAAE-CB59-C3AD-DAB0040C3DCD}"/>
          </ac:spMkLst>
        </pc:spChg>
        <pc:spChg chg="mod">
          <ac:chgData name="Kelly Wanzer" userId="520d1a2b-5a4b-4b86-a74b-d1aeeb44b69a" providerId="ADAL" clId="{95CE5B34-A41B-4A14-A02E-C5E67988D28E}" dt="2025-05-13T17:56:09.003" v="780" actId="1076"/>
          <ac:spMkLst>
            <pc:docMk/>
            <pc:sldMk cId="0" sldId="256"/>
            <ac:spMk id="4" creationId="{00000000-0000-0000-0000-000000000000}"/>
          </ac:spMkLst>
        </pc:spChg>
        <pc:spChg chg="mod">
          <ac:chgData name="Kelly Wanzer" userId="520d1a2b-5a4b-4b86-a74b-d1aeeb44b69a" providerId="ADAL" clId="{95CE5B34-A41B-4A14-A02E-C5E67988D28E}" dt="2025-05-13T17:56:19.021" v="782" actId="207"/>
          <ac:spMkLst>
            <pc:docMk/>
            <pc:sldMk cId="0" sldId="256"/>
            <ac:spMk id="5" creationId="{00000000-0000-0000-0000-000000000000}"/>
          </ac:spMkLst>
        </pc:spChg>
        <pc:spChg chg="mod">
          <ac:chgData name="Kelly Wanzer" userId="520d1a2b-5a4b-4b86-a74b-d1aeeb44b69a" providerId="ADAL" clId="{95CE5B34-A41B-4A14-A02E-C5E67988D28E}" dt="2025-05-13T17:56:40.747" v="784" actId="207"/>
          <ac:spMkLst>
            <pc:docMk/>
            <pc:sldMk cId="0" sldId="256"/>
            <ac:spMk id="6" creationId="{00000000-0000-0000-0000-000000000000}"/>
          </ac:spMkLst>
        </pc:spChg>
        <pc:spChg chg="mod">
          <ac:chgData name="Kelly Wanzer" userId="520d1a2b-5a4b-4b86-a74b-d1aeeb44b69a" providerId="ADAL" clId="{95CE5B34-A41B-4A14-A02E-C5E67988D28E}" dt="2025-05-13T17:56:50.089" v="786" actId="207"/>
          <ac:spMkLst>
            <pc:docMk/>
            <pc:sldMk cId="0" sldId="256"/>
            <ac:spMk id="8" creationId="{D71D7C1F-FF76-B7D2-C4E9-826D4992AC6E}"/>
          </ac:spMkLst>
        </pc:spChg>
        <pc:picChg chg="mod">
          <ac:chgData name="Kelly Wanzer" userId="520d1a2b-5a4b-4b86-a74b-d1aeeb44b69a" providerId="ADAL" clId="{95CE5B34-A41B-4A14-A02E-C5E67988D28E}" dt="2025-05-13T17:56:13.670" v="781" actId="1076"/>
          <ac:picMkLst>
            <pc:docMk/>
            <pc:sldMk cId="0" sldId="256"/>
            <ac:picMk id="7" creationId="{024BFF7D-1F1F-C69B-81BB-EAF1639686B3}"/>
          </ac:picMkLst>
        </pc:picChg>
        <pc:picChg chg="mod">
          <ac:chgData name="Kelly Wanzer" userId="520d1a2b-5a4b-4b86-a74b-d1aeeb44b69a" providerId="ADAL" clId="{95CE5B34-A41B-4A14-A02E-C5E67988D28E}" dt="2025-05-13T16:55:38.358" v="385" actId="962"/>
          <ac:picMkLst>
            <pc:docMk/>
            <pc:sldMk cId="0" sldId="256"/>
            <ac:picMk id="10" creationId="{9AA82380-966C-2839-4232-78A2DEBC3B65}"/>
          </ac:picMkLst>
        </pc:picChg>
        <pc:picChg chg="mod">
          <ac:chgData name="Kelly Wanzer" userId="520d1a2b-5a4b-4b86-a74b-d1aeeb44b69a" providerId="ADAL" clId="{95CE5B34-A41B-4A14-A02E-C5E67988D28E}" dt="2025-05-13T16:55:38.827" v="386" actId="962"/>
          <ac:picMkLst>
            <pc:docMk/>
            <pc:sldMk cId="0" sldId="256"/>
            <ac:picMk id="12" creationId="{FB5FDD7B-088D-7AC9-9C92-6202AE8DB58C}"/>
          </ac:picMkLst>
        </pc:picChg>
        <pc:picChg chg="mod">
          <ac:chgData name="Kelly Wanzer" userId="520d1a2b-5a4b-4b86-a74b-d1aeeb44b69a" providerId="ADAL" clId="{95CE5B34-A41B-4A14-A02E-C5E67988D28E}" dt="2025-05-13T16:55:39.288" v="387" actId="962"/>
          <ac:picMkLst>
            <pc:docMk/>
            <pc:sldMk cId="0" sldId="256"/>
            <ac:picMk id="18" creationId="{93308BFD-EAE6-2774-F972-1C86BD1D81C4}"/>
          </ac:picMkLst>
        </pc:picChg>
      </pc:sldChg>
      <pc:sldChg chg="modSp mod">
        <pc:chgData name="Kelly Wanzer" userId="520d1a2b-5a4b-4b86-a74b-d1aeeb44b69a" providerId="ADAL" clId="{95CE5B34-A41B-4A14-A02E-C5E67988D28E}" dt="2025-05-13T17:46:11.351" v="718" actId="33553"/>
        <pc:sldMkLst>
          <pc:docMk/>
          <pc:sldMk cId="229263398" sldId="257"/>
        </pc:sldMkLst>
        <pc:spChg chg="mod">
          <ac:chgData name="Kelly Wanzer" userId="520d1a2b-5a4b-4b86-a74b-d1aeeb44b69a" providerId="ADAL" clId="{95CE5B34-A41B-4A14-A02E-C5E67988D28E}" dt="2025-05-13T17:46:11.351" v="718" actId="33553"/>
          <ac:spMkLst>
            <pc:docMk/>
            <pc:sldMk cId="229263398" sldId="257"/>
            <ac:spMk id="2" creationId="{BCD44871-0822-7ED3-9200-640E90A895C0}"/>
          </ac:spMkLst>
        </pc:spChg>
        <pc:spChg chg="ord">
          <ac:chgData name="Kelly Wanzer" userId="520d1a2b-5a4b-4b86-a74b-d1aeeb44b69a" providerId="ADAL" clId="{95CE5B34-A41B-4A14-A02E-C5E67988D28E}" dt="2025-05-13T17:09:57.841" v="506" actId="13244"/>
          <ac:spMkLst>
            <pc:docMk/>
            <pc:sldMk cId="229263398" sldId="257"/>
            <ac:spMk id="10" creationId="{D7FD997D-CF12-867D-B22A-169B6028AFF7}"/>
          </ac:spMkLst>
        </pc:spChg>
        <pc:spChg chg="ord">
          <ac:chgData name="Kelly Wanzer" userId="520d1a2b-5a4b-4b86-a74b-d1aeeb44b69a" providerId="ADAL" clId="{95CE5B34-A41B-4A14-A02E-C5E67988D28E}" dt="2025-05-13T17:10:24.398" v="509" actId="13244"/>
          <ac:spMkLst>
            <pc:docMk/>
            <pc:sldMk cId="229263398" sldId="257"/>
            <ac:spMk id="11" creationId="{04F68343-7FDF-A6F3-2818-FC89CD1E0916}"/>
          </ac:spMkLst>
        </pc:spChg>
        <pc:spChg chg="ord">
          <ac:chgData name="Kelly Wanzer" userId="520d1a2b-5a4b-4b86-a74b-d1aeeb44b69a" providerId="ADAL" clId="{95CE5B34-A41B-4A14-A02E-C5E67988D28E}" dt="2025-05-13T17:10:15.498" v="508" actId="13244"/>
          <ac:spMkLst>
            <pc:docMk/>
            <pc:sldMk cId="229263398" sldId="257"/>
            <ac:spMk id="12" creationId="{D306717B-E467-E5D4-CA58-E716E97D57F8}"/>
          </ac:spMkLst>
        </pc:spChg>
        <pc:picChg chg="mod">
          <ac:chgData name="Kelly Wanzer" userId="520d1a2b-5a4b-4b86-a74b-d1aeeb44b69a" providerId="ADAL" clId="{95CE5B34-A41B-4A14-A02E-C5E67988D28E}" dt="2025-05-13T17:10:29.504" v="510" actId="962"/>
          <ac:picMkLst>
            <pc:docMk/>
            <pc:sldMk cId="229263398" sldId="257"/>
            <ac:picMk id="18" creationId="{8835488B-04B9-0B6F-F347-E8E314B79425}"/>
          </ac:picMkLst>
        </pc:picChg>
        <pc:picChg chg="mod">
          <ac:chgData name="Kelly Wanzer" userId="520d1a2b-5a4b-4b86-a74b-d1aeeb44b69a" providerId="ADAL" clId="{95CE5B34-A41B-4A14-A02E-C5E67988D28E}" dt="2025-05-13T17:44:28.997" v="695" actId="962"/>
          <ac:picMkLst>
            <pc:docMk/>
            <pc:sldMk cId="229263398" sldId="257"/>
            <ac:picMk id="21" creationId="{874AACF6-7935-5CA9-9AAC-47D1356290FA}"/>
          </ac:picMkLst>
        </pc:picChg>
      </pc:sldChg>
      <pc:sldChg chg="modSp">
        <pc:chgData name="Kelly Wanzer" userId="520d1a2b-5a4b-4b86-a74b-d1aeeb44b69a" providerId="ADAL" clId="{95CE5B34-A41B-4A14-A02E-C5E67988D28E}" dt="2025-05-13T16:49:35.776" v="281" actId="962"/>
        <pc:sldMkLst>
          <pc:docMk/>
          <pc:sldMk cId="0" sldId="276"/>
        </pc:sldMkLst>
        <pc:graphicFrameChg chg="mod">
          <ac:chgData name="Kelly Wanzer" userId="520d1a2b-5a4b-4b86-a74b-d1aeeb44b69a" providerId="ADAL" clId="{95CE5B34-A41B-4A14-A02E-C5E67988D28E}" dt="2025-05-13T16:49:35.776" v="281" actId="962"/>
          <ac:graphicFrameMkLst>
            <pc:docMk/>
            <pc:sldMk cId="0" sldId="276"/>
            <ac:graphicFrameMk id="5" creationId="{6909D143-F529-0693-0D74-BD8FF38E4466}"/>
          </ac:graphicFrameMkLst>
        </pc:graphicFrameChg>
      </pc:sldChg>
      <pc:sldChg chg="delSp modSp mod">
        <pc:chgData name="Kelly Wanzer" userId="520d1a2b-5a4b-4b86-a74b-d1aeeb44b69a" providerId="ADAL" clId="{95CE5B34-A41B-4A14-A02E-C5E67988D28E}" dt="2025-05-13T16:05:07.587" v="27" actId="14100"/>
        <pc:sldMkLst>
          <pc:docMk/>
          <pc:sldMk cId="2926220772" sldId="476"/>
        </pc:sldMkLst>
        <pc:spChg chg="mod">
          <ac:chgData name="Kelly Wanzer" userId="520d1a2b-5a4b-4b86-a74b-d1aeeb44b69a" providerId="ADAL" clId="{95CE5B34-A41B-4A14-A02E-C5E67988D28E}" dt="2025-05-13T16:05:07.587" v="27" actId="14100"/>
          <ac:spMkLst>
            <pc:docMk/>
            <pc:sldMk cId="2926220772" sldId="476"/>
            <ac:spMk id="4" creationId="{5488E6A8-957E-E32D-CF29-834325D1C639}"/>
          </ac:spMkLst>
        </pc:spChg>
        <pc:spChg chg="mod ord">
          <ac:chgData name="Kelly Wanzer" userId="520d1a2b-5a4b-4b86-a74b-d1aeeb44b69a" providerId="ADAL" clId="{95CE5B34-A41B-4A14-A02E-C5E67988D28E}" dt="2025-05-13T16:04:50.183" v="25" actId="13244"/>
          <ac:spMkLst>
            <pc:docMk/>
            <pc:sldMk cId="2926220772" sldId="476"/>
            <ac:spMk id="5" creationId="{A3C19934-E47C-2F86-AAFC-ABFC6BC0BCB2}"/>
          </ac:spMkLst>
        </pc:spChg>
        <pc:spChg chg="mod">
          <ac:chgData name="Kelly Wanzer" userId="520d1a2b-5a4b-4b86-a74b-d1aeeb44b69a" providerId="ADAL" clId="{95CE5B34-A41B-4A14-A02E-C5E67988D28E}" dt="2025-05-13T16:04:47.745" v="24" actId="33553"/>
          <ac:spMkLst>
            <pc:docMk/>
            <pc:sldMk cId="2926220772" sldId="476"/>
            <ac:spMk id="6" creationId="{2C661D0D-9B30-4E51-966A-EF39BA6ED21A}"/>
          </ac:spMkLst>
        </pc:spChg>
        <pc:spChg chg="del mod">
          <ac:chgData name="Kelly Wanzer" userId="520d1a2b-5a4b-4b86-a74b-d1aeeb44b69a" providerId="ADAL" clId="{95CE5B34-A41B-4A14-A02E-C5E67988D28E}" dt="2025-05-13T16:04:36.967" v="23" actId="478"/>
          <ac:spMkLst>
            <pc:docMk/>
            <pc:sldMk cId="2926220772" sldId="476"/>
            <ac:spMk id="9" creationId="{E89F6C5F-D09A-4AC8-BC05-8968C2359360}"/>
          </ac:spMkLst>
        </pc:spChg>
        <pc:picChg chg="mod">
          <ac:chgData name="Kelly Wanzer" userId="520d1a2b-5a4b-4b86-a74b-d1aeeb44b69a" providerId="ADAL" clId="{95CE5B34-A41B-4A14-A02E-C5E67988D28E}" dt="2025-05-13T16:04:58.195" v="26" actId="962"/>
          <ac:picMkLst>
            <pc:docMk/>
            <pc:sldMk cId="2926220772" sldId="476"/>
            <ac:picMk id="2" creationId="{9889169B-F195-DFC3-0702-570651B1FA09}"/>
          </ac:picMkLst>
        </pc:picChg>
      </pc:sldChg>
      <pc:sldChg chg="addSp delSp modSp mod">
        <pc:chgData name="Kelly Wanzer" userId="520d1a2b-5a4b-4b86-a74b-d1aeeb44b69a" providerId="ADAL" clId="{95CE5B34-A41B-4A14-A02E-C5E67988D28E}" dt="2025-05-13T16:11:13.767" v="156" actId="962"/>
        <pc:sldMkLst>
          <pc:docMk/>
          <pc:sldMk cId="4067990070" sldId="529"/>
        </pc:sldMkLst>
        <pc:spChg chg="add del">
          <ac:chgData name="Kelly Wanzer" userId="520d1a2b-5a4b-4b86-a74b-d1aeeb44b69a" providerId="ADAL" clId="{95CE5B34-A41B-4A14-A02E-C5E67988D28E}" dt="2025-05-13T16:10:33.653" v="155" actId="478"/>
          <ac:spMkLst>
            <pc:docMk/>
            <pc:sldMk cId="4067990070" sldId="529"/>
            <ac:spMk id="5" creationId="{5B9255A7-4ABD-C5D4-5709-8CE49B254ECE}"/>
          </ac:spMkLst>
        </pc:spChg>
        <pc:spChg chg="mod">
          <ac:chgData name="Kelly Wanzer" userId="520d1a2b-5a4b-4b86-a74b-d1aeeb44b69a" providerId="ADAL" clId="{95CE5B34-A41B-4A14-A02E-C5E67988D28E}" dt="2025-05-13T16:10:24.281" v="151" actId="33553"/>
          <ac:spMkLst>
            <pc:docMk/>
            <pc:sldMk cId="4067990070" sldId="529"/>
            <ac:spMk id="6" creationId="{00000000-0000-0000-0000-000000000000}"/>
          </ac:spMkLst>
        </pc:spChg>
        <pc:graphicFrameChg chg="del">
          <ac:chgData name="Kelly Wanzer" userId="520d1a2b-5a4b-4b86-a74b-d1aeeb44b69a" providerId="ADAL" clId="{95CE5B34-A41B-4A14-A02E-C5E67988D28E}" dt="2025-05-13T16:10:27.415" v="152" actId="478"/>
          <ac:graphicFrameMkLst>
            <pc:docMk/>
            <pc:sldMk cId="4067990070" sldId="529"/>
            <ac:graphicFrameMk id="11" creationId="{8E617C7C-8BA6-4EA5-8BBB-CF9BC60D2FD8}"/>
          </ac:graphicFrameMkLst>
        </pc:graphicFrameChg>
        <pc:picChg chg="mod">
          <ac:chgData name="Kelly Wanzer" userId="520d1a2b-5a4b-4b86-a74b-d1aeeb44b69a" providerId="ADAL" clId="{95CE5B34-A41B-4A14-A02E-C5E67988D28E}" dt="2025-05-13T16:11:13.767" v="156" actId="962"/>
          <ac:picMkLst>
            <pc:docMk/>
            <pc:sldMk cId="4067990070" sldId="529"/>
            <ac:picMk id="3" creationId="{F52AD450-51D0-4A60-D606-7E502BC03C96}"/>
          </ac:picMkLst>
        </pc:picChg>
      </pc:sldChg>
      <pc:sldChg chg="addSp delSp modSp mod">
        <pc:chgData name="Kelly Wanzer" userId="520d1a2b-5a4b-4b86-a74b-d1aeeb44b69a" providerId="ADAL" clId="{95CE5B34-A41B-4A14-A02E-C5E67988D28E}" dt="2025-05-13T16:07:53.680" v="70" actId="962"/>
        <pc:sldMkLst>
          <pc:docMk/>
          <pc:sldMk cId="1691295767" sldId="530"/>
        </pc:sldMkLst>
        <pc:spChg chg="add mod ord">
          <ac:chgData name="Kelly Wanzer" userId="520d1a2b-5a4b-4b86-a74b-d1aeeb44b69a" providerId="ADAL" clId="{95CE5B34-A41B-4A14-A02E-C5E67988D28E}" dt="2025-05-13T16:07:48.366" v="69" actId="13244"/>
          <ac:spMkLst>
            <pc:docMk/>
            <pc:sldMk cId="1691295767" sldId="530"/>
            <ac:spMk id="2" creationId="{4689980A-5158-87BC-B1E1-C6C8F3EE0BD9}"/>
          </ac:spMkLst>
        </pc:spChg>
        <pc:spChg chg="del">
          <ac:chgData name="Kelly Wanzer" userId="520d1a2b-5a4b-4b86-a74b-d1aeeb44b69a" providerId="ADAL" clId="{95CE5B34-A41B-4A14-A02E-C5E67988D28E}" dt="2025-05-13T16:06:44.040" v="34" actId="478"/>
          <ac:spMkLst>
            <pc:docMk/>
            <pc:sldMk cId="1691295767" sldId="530"/>
            <ac:spMk id="9" creationId="{E89F6C5F-D09A-4AC8-BC05-8968C2359360}"/>
          </ac:spMkLst>
        </pc:spChg>
        <pc:picChg chg="mod">
          <ac:chgData name="Kelly Wanzer" userId="520d1a2b-5a4b-4b86-a74b-d1aeeb44b69a" providerId="ADAL" clId="{95CE5B34-A41B-4A14-A02E-C5E67988D28E}" dt="2025-05-13T16:07:53.680" v="70" actId="962"/>
          <ac:picMkLst>
            <pc:docMk/>
            <pc:sldMk cId="1691295767" sldId="530"/>
            <ac:picMk id="4" creationId="{6863EE11-0AEE-A420-19A6-7D7B76E77C27}"/>
          </ac:picMkLst>
        </pc:picChg>
      </pc:sldChg>
      <pc:sldChg chg="addSp delSp modSp mod">
        <pc:chgData name="Kelly Wanzer" userId="520d1a2b-5a4b-4b86-a74b-d1aeeb44b69a" providerId="ADAL" clId="{95CE5B34-A41B-4A14-A02E-C5E67988D28E}" dt="2025-05-13T16:17:39.970" v="188" actId="962"/>
        <pc:sldMkLst>
          <pc:docMk/>
          <pc:sldMk cId="2334608946" sldId="532"/>
        </pc:sldMkLst>
        <pc:spChg chg="add mod ord">
          <ac:chgData name="Kelly Wanzer" userId="520d1a2b-5a4b-4b86-a74b-d1aeeb44b69a" providerId="ADAL" clId="{95CE5B34-A41B-4A14-A02E-C5E67988D28E}" dt="2025-05-13T16:13:11.399" v="184" actId="13244"/>
          <ac:spMkLst>
            <pc:docMk/>
            <pc:sldMk cId="2334608946" sldId="532"/>
            <ac:spMk id="2" creationId="{0AED279A-93FA-ADD6-7F22-067CD9FFC42E}"/>
          </ac:spMkLst>
        </pc:spChg>
        <pc:graphicFrameChg chg="del">
          <ac:chgData name="Kelly Wanzer" userId="520d1a2b-5a4b-4b86-a74b-d1aeeb44b69a" providerId="ADAL" clId="{95CE5B34-A41B-4A14-A02E-C5E67988D28E}" dt="2025-05-13T16:12:52.785" v="160" actId="478"/>
          <ac:graphicFrameMkLst>
            <pc:docMk/>
            <pc:sldMk cId="2334608946" sldId="532"/>
            <ac:graphicFrameMk id="11" creationId="{8E617C7C-8BA6-4EA5-8BBB-CF9BC60D2FD8}"/>
          </ac:graphicFrameMkLst>
        </pc:graphicFrameChg>
        <pc:picChg chg="mod">
          <ac:chgData name="Kelly Wanzer" userId="520d1a2b-5a4b-4b86-a74b-d1aeeb44b69a" providerId="ADAL" clId="{95CE5B34-A41B-4A14-A02E-C5E67988D28E}" dt="2025-05-13T16:17:39.970" v="188" actId="962"/>
          <ac:picMkLst>
            <pc:docMk/>
            <pc:sldMk cId="2334608946" sldId="532"/>
            <ac:picMk id="10" creationId="{85C66CB9-17AC-5667-98D8-CE6CAF43FB1D}"/>
          </ac:picMkLst>
        </pc:picChg>
      </pc:sldChg>
      <pc:sldChg chg="addSp delSp modSp mod">
        <pc:chgData name="Kelly Wanzer" userId="520d1a2b-5a4b-4b86-a74b-d1aeeb44b69a" providerId="ADAL" clId="{95CE5B34-A41B-4A14-A02E-C5E67988D28E}" dt="2025-05-13T16:04:15.629" v="21" actId="732"/>
        <pc:sldMkLst>
          <pc:docMk/>
          <pc:sldMk cId="2908471509" sldId="537"/>
        </pc:sldMkLst>
        <pc:spChg chg="mod">
          <ac:chgData name="Kelly Wanzer" userId="520d1a2b-5a4b-4b86-a74b-d1aeeb44b69a" providerId="ADAL" clId="{95CE5B34-A41B-4A14-A02E-C5E67988D28E}" dt="2025-05-13T16:03:53.837" v="16" actId="13244"/>
          <ac:spMkLst>
            <pc:docMk/>
            <pc:sldMk cId="2908471509" sldId="537"/>
            <ac:spMk id="6" creationId="{2C661D0D-9B30-4E51-966A-EF39BA6ED21A}"/>
          </ac:spMkLst>
        </pc:spChg>
        <pc:spChg chg="add del mod">
          <ac:chgData name="Kelly Wanzer" userId="520d1a2b-5a4b-4b86-a74b-d1aeeb44b69a" providerId="ADAL" clId="{95CE5B34-A41B-4A14-A02E-C5E67988D28E}" dt="2025-05-13T16:03:55.989" v="17" actId="478"/>
          <ac:spMkLst>
            <pc:docMk/>
            <pc:sldMk cId="2908471509" sldId="537"/>
            <ac:spMk id="9" creationId="{E89F6C5F-D09A-4AC8-BC05-8968C2359360}"/>
          </ac:spMkLst>
        </pc:spChg>
        <pc:picChg chg="mod modCrop">
          <ac:chgData name="Kelly Wanzer" userId="520d1a2b-5a4b-4b86-a74b-d1aeeb44b69a" providerId="ADAL" clId="{95CE5B34-A41B-4A14-A02E-C5E67988D28E}" dt="2025-05-13T16:04:15.629" v="21" actId="732"/>
          <ac:picMkLst>
            <pc:docMk/>
            <pc:sldMk cId="2908471509" sldId="537"/>
            <ac:picMk id="4" creationId="{1011040E-2175-45F1-B9C9-C4BA845A32F2}"/>
          </ac:picMkLst>
        </pc:picChg>
      </pc:sldChg>
      <pc:sldChg chg="modSp mod">
        <pc:chgData name="Kelly Wanzer" userId="520d1a2b-5a4b-4b86-a74b-d1aeeb44b69a" providerId="ADAL" clId="{95CE5B34-A41B-4A14-A02E-C5E67988D28E}" dt="2025-05-13T17:28:49.735" v="590" actId="962"/>
        <pc:sldMkLst>
          <pc:docMk/>
          <pc:sldMk cId="3910142639" sldId="559"/>
        </pc:sldMkLst>
        <pc:spChg chg="ord">
          <ac:chgData name="Kelly Wanzer" userId="520d1a2b-5a4b-4b86-a74b-d1aeeb44b69a" providerId="ADAL" clId="{95CE5B34-A41B-4A14-A02E-C5E67988D28E}" dt="2025-05-13T17:28:40.040" v="588" actId="13244"/>
          <ac:spMkLst>
            <pc:docMk/>
            <pc:sldMk cId="3910142639" sldId="559"/>
            <ac:spMk id="5" creationId="{F6B23689-39B3-4B10-91BE-88A12DA92667}"/>
          </ac:spMkLst>
        </pc:spChg>
        <pc:spChg chg="ord">
          <ac:chgData name="Kelly Wanzer" userId="520d1a2b-5a4b-4b86-a74b-d1aeeb44b69a" providerId="ADAL" clId="{95CE5B34-A41B-4A14-A02E-C5E67988D28E}" dt="2025-05-13T17:28:45.863" v="589" actId="13244"/>
          <ac:spMkLst>
            <pc:docMk/>
            <pc:sldMk cId="3910142639" sldId="559"/>
            <ac:spMk id="8" creationId="{B9D071E0-96BD-01B5-F456-CAE1A1824364}"/>
          </ac:spMkLst>
        </pc:spChg>
        <pc:picChg chg="mod">
          <ac:chgData name="Kelly Wanzer" userId="520d1a2b-5a4b-4b86-a74b-d1aeeb44b69a" providerId="ADAL" clId="{95CE5B34-A41B-4A14-A02E-C5E67988D28E}" dt="2025-05-13T17:28:49.735" v="590" actId="962"/>
          <ac:picMkLst>
            <pc:docMk/>
            <pc:sldMk cId="3910142639" sldId="559"/>
            <ac:picMk id="10" creationId="{0AF65DC8-EB4D-8495-C188-9DD2EE50C616}"/>
          </ac:picMkLst>
        </pc:picChg>
      </pc:sldChg>
      <pc:sldChg chg="modSp mod">
        <pc:chgData name="Kelly Wanzer" userId="520d1a2b-5a4b-4b86-a74b-d1aeeb44b69a" providerId="ADAL" clId="{95CE5B34-A41B-4A14-A02E-C5E67988D28E}" dt="2025-05-13T17:29:05.452" v="591" actId="962"/>
        <pc:sldMkLst>
          <pc:docMk/>
          <pc:sldMk cId="3152667341" sldId="560"/>
        </pc:sldMkLst>
        <pc:picChg chg="mod">
          <ac:chgData name="Kelly Wanzer" userId="520d1a2b-5a4b-4b86-a74b-d1aeeb44b69a" providerId="ADAL" clId="{95CE5B34-A41B-4A14-A02E-C5E67988D28E}" dt="2025-05-13T17:29:05.452" v="591" actId="962"/>
          <ac:picMkLst>
            <pc:docMk/>
            <pc:sldMk cId="3152667341" sldId="560"/>
            <ac:picMk id="9" creationId="{33298ED2-B82C-748A-16A0-13F6FA36FC06}"/>
          </ac:picMkLst>
        </pc:picChg>
      </pc:sldChg>
      <pc:sldChg chg="modSp mod">
        <pc:chgData name="Kelly Wanzer" userId="520d1a2b-5a4b-4b86-a74b-d1aeeb44b69a" providerId="ADAL" clId="{95CE5B34-A41B-4A14-A02E-C5E67988D28E}" dt="2025-05-13T17:29:17.124" v="593" actId="962"/>
        <pc:sldMkLst>
          <pc:docMk/>
          <pc:sldMk cId="358658860" sldId="561"/>
        </pc:sldMkLst>
        <pc:picChg chg="mod">
          <ac:chgData name="Kelly Wanzer" userId="520d1a2b-5a4b-4b86-a74b-d1aeeb44b69a" providerId="ADAL" clId="{95CE5B34-A41B-4A14-A02E-C5E67988D28E}" dt="2025-05-13T17:29:17.124" v="593" actId="962"/>
          <ac:picMkLst>
            <pc:docMk/>
            <pc:sldMk cId="358658860" sldId="561"/>
            <ac:picMk id="6" creationId="{B6B2816B-1E9A-B14A-42EB-5CDDCCEE9106}"/>
          </ac:picMkLst>
        </pc:picChg>
      </pc:sldChg>
      <pc:sldChg chg="modSp mod">
        <pc:chgData name="Kelly Wanzer" userId="520d1a2b-5a4b-4b86-a74b-d1aeeb44b69a" providerId="ADAL" clId="{95CE5B34-A41B-4A14-A02E-C5E67988D28E}" dt="2025-05-13T17:38:34.159" v="684" actId="13244"/>
        <pc:sldMkLst>
          <pc:docMk/>
          <pc:sldMk cId="1947114142" sldId="562"/>
        </pc:sldMkLst>
        <pc:spChg chg="ord">
          <ac:chgData name="Kelly Wanzer" userId="520d1a2b-5a4b-4b86-a74b-d1aeeb44b69a" providerId="ADAL" clId="{95CE5B34-A41B-4A14-A02E-C5E67988D28E}" dt="2025-05-13T17:38:27.632" v="682" actId="13244"/>
          <ac:spMkLst>
            <pc:docMk/>
            <pc:sldMk cId="1947114142" sldId="562"/>
            <ac:spMk id="2" creationId="{F31644A9-9A0B-5C21-BC10-93FAF2D200C1}"/>
          </ac:spMkLst>
        </pc:spChg>
        <pc:spChg chg="ord">
          <ac:chgData name="Kelly Wanzer" userId="520d1a2b-5a4b-4b86-a74b-d1aeeb44b69a" providerId="ADAL" clId="{95CE5B34-A41B-4A14-A02E-C5E67988D28E}" dt="2025-05-13T17:38:34.159" v="684" actId="13244"/>
          <ac:spMkLst>
            <pc:docMk/>
            <pc:sldMk cId="1947114142" sldId="562"/>
            <ac:spMk id="3" creationId="{8F4AFD56-42ED-9687-C9AC-4EB0C77409FF}"/>
          </ac:spMkLst>
        </pc:spChg>
        <pc:picChg chg="mod">
          <ac:chgData name="Kelly Wanzer" userId="520d1a2b-5a4b-4b86-a74b-d1aeeb44b69a" providerId="ADAL" clId="{95CE5B34-A41B-4A14-A02E-C5E67988D28E}" dt="2025-05-13T17:38:31.860" v="683" actId="962"/>
          <ac:picMkLst>
            <pc:docMk/>
            <pc:sldMk cId="1947114142" sldId="562"/>
            <ac:picMk id="6" creationId="{C03D55FC-F850-7359-1999-299BEB488F9C}"/>
          </ac:picMkLst>
        </pc:picChg>
      </pc:sldChg>
      <pc:sldChg chg="modSp mod">
        <pc:chgData name="Kelly Wanzer" userId="520d1a2b-5a4b-4b86-a74b-d1aeeb44b69a" providerId="ADAL" clId="{95CE5B34-A41B-4A14-A02E-C5E67988D28E}" dt="2025-05-13T16:06:32.301" v="33" actId="962"/>
        <pc:sldMkLst>
          <pc:docMk/>
          <pc:sldMk cId="3545934105" sldId="564"/>
        </pc:sldMkLst>
        <pc:spChg chg="ord">
          <ac:chgData name="Kelly Wanzer" userId="520d1a2b-5a4b-4b86-a74b-d1aeeb44b69a" providerId="ADAL" clId="{95CE5B34-A41B-4A14-A02E-C5E67988D28E}" dt="2025-05-13T16:06:25.741" v="32" actId="13244"/>
          <ac:spMkLst>
            <pc:docMk/>
            <pc:sldMk cId="3545934105" sldId="564"/>
            <ac:spMk id="4" creationId="{CFAF7F01-7D9F-BF32-CB8C-646E56C80514}"/>
          </ac:spMkLst>
        </pc:spChg>
        <pc:spChg chg="mod">
          <ac:chgData name="Kelly Wanzer" userId="520d1a2b-5a4b-4b86-a74b-d1aeeb44b69a" providerId="ADAL" clId="{95CE5B34-A41B-4A14-A02E-C5E67988D28E}" dt="2025-05-13T16:06:32.301" v="33" actId="962"/>
          <ac:spMkLst>
            <pc:docMk/>
            <pc:sldMk cId="3545934105" sldId="564"/>
            <ac:spMk id="5" creationId="{54BD8319-D0B0-34D8-7119-C17FAC4C4BCC}"/>
          </ac:spMkLst>
        </pc:spChg>
        <pc:picChg chg="mod">
          <ac:chgData name="Kelly Wanzer" userId="520d1a2b-5a4b-4b86-a74b-d1aeeb44b69a" providerId="ADAL" clId="{95CE5B34-A41B-4A14-A02E-C5E67988D28E}" dt="2025-05-13T16:06:18.042" v="28" actId="962"/>
          <ac:picMkLst>
            <pc:docMk/>
            <pc:sldMk cId="3545934105" sldId="564"/>
            <ac:picMk id="11" creationId="{B5A2BAF7-5A5A-0A18-E3BB-4DAD91555041}"/>
          </ac:picMkLst>
        </pc:picChg>
        <pc:picChg chg="mod">
          <ac:chgData name="Kelly Wanzer" userId="520d1a2b-5a4b-4b86-a74b-d1aeeb44b69a" providerId="ADAL" clId="{95CE5B34-A41B-4A14-A02E-C5E67988D28E}" dt="2025-05-13T16:06:23.218" v="31" actId="962"/>
          <ac:picMkLst>
            <pc:docMk/>
            <pc:sldMk cId="3545934105" sldId="564"/>
            <ac:picMk id="13" creationId="{747B248C-2147-1CB1-8A90-B20F60E7A4A3}"/>
          </ac:picMkLst>
        </pc:picChg>
        <pc:picChg chg="mod">
          <ac:chgData name="Kelly Wanzer" userId="520d1a2b-5a4b-4b86-a74b-d1aeeb44b69a" providerId="ADAL" clId="{95CE5B34-A41B-4A14-A02E-C5E67988D28E}" dt="2025-05-13T16:06:21.884" v="30" actId="962"/>
          <ac:picMkLst>
            <pc:docMk/>
            <pc:sldMk cId="3545934105" sldId="564"/>
            <ac:picMk id="15" creationId="{97CB7D9A-4FE3-6D4E-E6F5-EC0B2226DDC7}"/>
          </ac:picMkLst>
        </pc:picChg>
        <pc:picChg chg="mod">
          <ac:chgData name="Kelly Wanzer" userId="520d1a2b-5a4b-4b86-a74b-d1aeeb44b69a" providerId="ADAL" clId="{95CE5B34-A41B-4A14-A02E-C5E67988D28E}" dt="2025-05-13T16:06:20.248" v="29" actId="962"/>
          <ac:picMkLst>
            <pc:docMk/>
            <pc:sldMk cId="3545934105" sldId="564"/>
            <ac:picMk id="17" creationId="{CA5338DF-5848-E16D-E80B-A6B7899822A0}"/>
          </ac:picMkLst>
        </pc:picChg>
      </pc:sldChg>
      <pc:sldChg chg="addSp delSp modSp mod">
        <pc:chgData name="Kelly Wanzer" userId="520d1a2b-5a4b-4b86-a74b-d1aeeb44b69a" providerId="ADAL" clId="{95CE5B34-A41B-4A14-A02E-C5E67988D28E}" dt="2025-05-13T17:54:28.709" v="775" actId="13244"/>
        <pc:sldMkLst>
          <pc:docMk/>
          <pc:sldMk cId="2774152045" sldId="569"/>
        </pc:sldMkLst>
        <pc:spChg chg="add mod ord">
          <ac:chgData name="Kelly Wanzer" userId="520d1a2b-5a4b-4b86-a74b-d1aeeb44b69a" providerId="ADAL" clId="{95CE5B34-A41B-4A14-A02E-C5E67988D28E}" dt="2025-05-13T17:54:28.709" v="775" actId="13244"/>
          <ac:spMkLst>
            <pc:docMk/>
            <pc:sldMk cId="2774152045" sldId="569"/>
            <ac:spMk id="2" creationId="{C79F33BF-FDC9-1834-0AF3-95CE804F14E8}"/>
          </ac:spMkLst>
        </pc:spChg>
        <pc:spChg chg="del">
          <ac:chgData name="Kelly Wanzer" userId="520d1a2b-5a4b-4b86-a74b-d1aeeb44b69a" providerId="ADAL" clId="{95CE5B34-A41B-4A14-A02E-C5E67988D28E}" dt="2025-05-13T17:17:12.040" v="512" actId="478"/>
          <ac:spMkLst>
            <pc:docMk/>
            <pc:sldMk cId="2774152045" sldId="569"/>
            <ac:spMk id="3" creationId="{E2D8B1A6-6A0E-BA0A-F5F9-59E64870CB39}"/>
          </ac:spMkLst>
        </pc:spChg>
        <pc:picChg chg="mod">
          <ac:chgData name="Kelly Wanzer" userId="520d1a2b-5a4b-4b86-a74b-d1aeeb44b69a" providerId="ADAL" clId="{95CE5B34-A41B-4A14-A02E-C5E67988D28E}" dt="2025-05-13T17:18:00.948" v="514" actId="962"/>
          <ac:picMkLst>
            <pc:docMk/>
            <pc:sldMk cId="2774152045" sldId="569"/>
            <ac:picMk id="4" creationId="{4C80522A-41EE-E4AC-4956-23A74F4FB766}"/>
          </ac:picMkLst>
        </pc:picChg>
      </pc:sldChg>
      <pc:sldChg chg="modSp mod">
        <pc:chgData name="Kelly Wanzer" userId="520d1a2b-5a4b-4b86-a74b-d1aeeb44b69a" providerId="ADAL" clId="{95CE5B34-A41B-4A14-A02E-C5E67988D28E}" dt="2025-05-13T17:43:14.640" v="691" actId="962"/>
        <pc:sldMkLst>
          <pc:docMk/>
          <pc:sldMk cId="1304248636" sldId="572"/>
        </pc:sldMkLst>
        <pc:spChg chg="mod ord">
          <ac:chgData name="Kelly Wanzer" userId="520d1a2b-5a4b-4b86-a74b-d1aeeb44b69a" providerId="ADAL" clId="{95CE5B34-A41B-4A14-A02E-C5E67988D28E}" dt="2025-05-13T16:10:02.445" v="149" actId="33553"/>
          <ac:spMkLst>
            <pc:docMk/>
            <pc:sldMk cId="1304248636" sldId="572"/>
            <ac:spMk id="4" creationId="{AA87F5FD-7447-9D4A-88D0-79B35E57568D}"/>
          </ac:spMkLst>
        </pc:spChg>
        <pc:graphicFrameChg chg="mod">
          <ac:chgData name="Kelly Wanzer" userId="520d1a2b-5a4b-4b86-a74b-d1aeeb44b69a" providerId="ADAL" clId="{95CE5B34-A41B-4A14-A02E-C5E67988D28E}" dt="2025-05-13T17:43:14.640" v="691" actId="962"/>
          <ac:graphicFrameMkLst>
            <pc:docMk/>
            <pc:sldMk cId="1304248636" sldId="572"/>
            <ac:graphicFrameMk id="11" creationId="{414A10EC-42BE-18A1-869E-8FEA75AD8002}"/>
          </ac:graphicFrameMkLst>
        </pc:graphicFrameChg>
      </pc:sldChg>
      <pc:sldChg chg="del">
        <pc:chgData name="Kelly Wanzer" userId="520d1a2b-5a4b-4b86-a74b-d1aeeb44b69a" providerId="ADAL" clId="{95CE5B34-A41B-4A14-A02E-C5E67988D28E}" dt="2025-05-13T16:48:18.664" v="280" actId="47"/>
        <pc:sldMkLst>
          <pc:docMk/>
          <pc:sldMk cId="1715875829" sldId="577"/>
        </pc:sldMkLst>
      </pc:sldChg>
      <pc:sldChg chg="modSp mod">
        <pc:chgData name="Kelly Wanzer" userId="520d1a2b-5a4b-4b86-a74b-d1aeeb44b69a" providerId="ADAL" clId="{95CE5B34-A41B-4A14-A02E-C5E67988D28E}" dt="2025-05-13T17:43:30.315" v="692" actId="962"/>
        <pc:sldMkLst>
          <pc:docMk/>
          <pc:sldMk cId="3975252733" sldId="581"/>
        </pc:sldMkLst>
        <pc:spChg chg="ord">
          <ac:chgData name="Kelly Wanzer" userId="520d1a2b-5a4b-4b86-a74b-d1aeeb44b69a" providerId="ADAL" clId="{95CE5B34-A41B-4A14-A02E-C5E67988D28E}" dt="2025-05-13T16:12:12.591" v="159" actId="13244"/>
          <ac:spMkLst>
            <pc:docMk/>
            <pc:sldMk cId="3975252733" sldId="581"/>
            <ac:spMk id="2" creationId="{6A030BDB-3ED4-352D-0462-73D5A38C311A}"/>
          </ac:spMkLst>
        </pc:spChg>
        <pc:picChg chg="mod">
          <ac:chgData name="Kelly Wanzer" userId="520d1a2b-5a4b-4b86-a74b-d1aeeb44b69a" providerId="ADAL" clId="{95CE5B34-A41B-4A14-A02E-C5E67988D28E}" dt="2025-05-13T17:43:30.315" v="692" actId="962"/>
          <ac:picMkLst>
            <pc:docMk/>
            <pc:sldMk cId="3975252733" sldId="581"/>
            <ac:picMk id="4" creationId="{73624037-1351-04FD-AC4E-2323B7031444}"/>
          </ac:picMkLst>
        </pc:picChg>
      </pc:sldChg>
      <pc:sldChg chg="addSp modSp mod">
        <pc:chgData name="Kelly Wanzer" userId="520d1a2b-5a4b-4b86-a74b-d1aeeb44b69a" providerId="ADAL" clId="{95CE5B34-A41B-4A14-A02E-C5E67988D28E}" dt="2025-05-13T17:54:35.910" v="776" actId="13244"/>
        <pc:sldMkLst>
          <pc:docMk/>
          <pc:sldMk cId="4206685722" sldId="587"/>
        </pc:sldMkLst>
        <pc:spChg chg="add mod ord">
          <ac:chgData name="Kelly Wanzer" userId="520d1a2b-5a4b-4b86-a74b-d1aeeb44b69a" providerId="ADAL" clId="{95CE5B34-A41B-4A14-A02E-C5E67988D28E}" dt="2025-05-13T17:54:35.910" v="776" actId="13244"/>
          <ac:spMkLst>
            <pc:docMk/>
            <pc:sldMk cId="4206685722" sldId="587"/>
            <ac:spMk id="2" creationId="{B630E282-6C36-320D-EC69-59DBCF66EF33}"/>
          </ac:spMkLst>
        </pc:spChg>
        <pc:spChg chg="mod ord">
          <ac:chgData name="Kelly Wanzer" userId="520d1a2b-5a4b-4b86-a74b-d1aeeb44b69a" providerId="ADAL" clId="{95CE5B34-A41B-4A14-A02E-C5E67988D28E}" dt="2025-05-13T17:39:23.033" v="686" actId="207"/>
          <ac:spMkLst>
            <pc:docMk/>
            <pc:sldMk cId="4206685722" sldId="587"/>
            <ac:spMk id="5" creationId="{D6653233-080A-FAF7-C3BD-29A278D13D59}"/>
          </ac:spMkLst>
        </pc:spChg>
        <pc:spChg chg="mod">
          <ac:chgData name="Kelly Wanzer" userId="520d1a2b-5a4b-4b86-a74b-d1aeeb44b69a" providerId="ADAL" clId="{95CE5B34-A41B-4A14-A02E-C5E67988D28E}" dt="2025-05-13T17:39:23.033" v="686" actId="207"/>
          <ac:spMkLst>
            <pc:docMk/>
            <pc:sldMk cId="4206685722" sldId="587"/>
            <ac:spMk id="6" creationId="{31BAC280-0049-C0F8-07DC-9CA3B81B9E60}"/>
          </ac:spMkLst>
        </pc:spChg>
        <pc:spChg chg="mod">
          <ac:chgData name="Kelly Wanzer" userId="520d1a2b-5a4b-4b86-a74b-d1aeeb44b69a" providerId="ADAL" clId="{95CE5B34-A41B-4A14-A02E-C5E67988D28E}" dt="2025-05-13T17:39:23.033" v="686" actId="207"/>
          <ac:spMkLst>
            <pc:docMk/>
            <pc:sldMk cId="4206685722" sldId="587"/>
            <ac:spMk id="7" creationId="{D22059F8-76EB-65C3-B761-46ABE80E6C2E}"/>
          </ac:spMkLst>
        </pc:spChg>
        <pc:spChg chg="mod">
          <ac:chgData name="Kelly Wanzer" userId="520d1a2b-5a4b-4b86-a74b-d1aeeb44b69a" providerId="ADAL" clId="{95CE5B34-A41B-4A14-A02E-C5E67988D28E}" dt="2025-05-13T17:39:23.033" v="686" actId="207"/>
          <ac:spMkLst>
            <pc:docMk/>
            <pc:sldMk cId="4206685722" sldId="587"/>
            <ac:spMk id="8" creationId="{5F7DA324-7D70-E07D-2F76-FB2ED7EC1EB4}"/>
          </ac:spMkLst>
        </pc:spChg>
        <pc:picChg chg="mod">
          <ac:chgData name="Kelly Wanzer" userId="520d1a2b-5a4b-4b86-a74b-d1aeeb44b69a" providerId="ADAL" clId="{95CE5B34-A41B-4A14-A02E-C5E67988D28E}" dt="2025-05-13T16:09:31.494" v="119" actId="962"/>
          <ac:picMkLst>
            <pc:docMk/>
            <pc:sldMk cId="4206685722" sldId="587"/>
            <ac:picMk id="16" creationId="{E2B5376B-2781-1B9F-3A33-75F69EC4547D}"/>
          </ac:picMkLst>
        </pc:picChg>
        <pc:picChg chg="mod">
          <ac:chgData name="Kelly Wanzer" userId="520d1a2b-5a4b-4b86-a74b-d1aeeb44b69a" providerId="ADAL" clId="{95CE5B34-A41B-4A14-A02E-C5E67988D28E}" dt="2025-05-13T16:09:32.134" v="120" actId="962"/>
          <ac:picMkLst>
            <pc:docMk/>
            <pc:sldMk cId="4206685722" sldId="587"/>
            <ac:picMk id="18" creationId="{9FC5AE59-5BA4-367F-EAC0-9BAFB9F1B5E7}"/>
          </ac:picMkLst>
        </pc:picChg>
        <pc:picChg chg="mod">
          <ac:chgData name="Kelly Wanzer" userId="520d1a2b-5a4b-4b86-a74b-d1aeeb44b69a" providerId="ADAL" clId="{95CE5B34-A41B-4A14-A02E-C5E67988D28E}" dt="2025-05-13T16:09:32.820" v="121" actId="962"/>
          <ac:picMkLst>
            <pc:docMk/>
            <pc:sldMk cId="4206685722" sldId="587"/>
            <ac:picMk id="20" creationId="{976214D9-AFFE-A6FA-EFAA-C4D6757EDB97}"/>
          </ac:picMkLst>
        </pc:picChg>
        <pc:picChg chg="mod">
          <ac:chgData name="Kelly Wanzer" userId="520d1a2b-5a4b-4b86-a74b-d1aeeb44b69a" providerId="ADAL" clId="{95CE5B34-A41B-4A14-A02E-C5E67988D28E}" dt="2025-05-13T16:09:33.336" v="122" actId="962"/>
          <ac:picMkLst>
            <pc:docMk/>
            <pc:sldMk cId="4206685722" sldId="587"/>
            <ac:picMk id="22" creationId="{CA697AAD-94E3-7729-CBBB-3C8912CD6161}"/>
          </ac:picMkLst>
        </pc:picChg>
        <pc:cxnChg chg="mod">
          <ac:chgData name="Kelly Wanzer" userId="520d1a2b-5a4b-4b86-a74b-d1aeeb44b69a" providerId="ADAL" clId="{95CE5B34-A41B-4A14-A02E-C5E67988D28E}" dt="2025-05-13T16:02:44.060" v="0" actId="962"/>
          <ac:cxnSpMkLst>
            <pc:docMk/>
            <pc:sldMk cId="4206685722" sldId="587"/>
            <ac:cxnSpMk id="4" creationId="{B2AF9288-41E3-F120-F539-C05BC02EC4F0}"/>
          </ac:cxnSpMkLst>
        </pc:cxnChg>
        <pc:cxnChg chg="mod">
          <ac:chgData name="Kelly Wanzer" userId="520d1a2b-5a4b-4b86-a74b-d1aeeb44b69a" providerId="ADAL" clId="{95CE5B34-A41B-4A14-A02E-C5E67988D28E}" dt="2025-05-13T16:02:44.060" v="1" actId="962"/>
          <ac:cxnSpMkLst>
            <pc:docMk/>
            <pc:sldMk cId="4206685722" sldId="587"/>
            <ac:cxnSpMk id="9" creationId="{BB20AB9D-B541-2597-6505-BB34C98B3CB1}"/>
          </ac:cxnSpMkLst>
        </pc:cxnChg>
        <pc:cxnChg chg="mod">
          <ac:chgData name="Kelly Wanzer" userId="520d1a2b-5a4b-4b86-a74b-d1aeeb44b69a" providerId="ADAL" clId="{95CE5B34-A41B-4A14-A02E-C5E67988D28E}" dt="2025-05-13T16:02:44.060" v="2" actId="962"/>
          <ac:cxnSpMkLst>
            <pc:docMk/>
            <pc:sldMk cId="4206685722" sldId="587"/>
            <ac:cxnSpMk id="10" creationId="{7C365F7D-F7A3-0174-C44A-77AEA008BEF6}"/>
          </ac:cxnSpMkLst>
        </pc:cxnChg>
        <pc:cxnChg chg="mod">
          <ac:chgData name="Kelly Wanzer" userId="520d1a2b-5a4b-4b86-a74b-d1aeeb44b69a" providerId="ADAL" clId="{95CE5B34-A41B-4A14-A02E-C5E67988D28E}" dt="2025-05-13T16:02:44.060" v="3" actId="962"/>
          <ac:cxnSpMkLst>
            <pc:docMk/>
            <pc:sldMk cId="4206685722" sldId="587"/>
            <ac:cxnSpMk id="11" creationId="{93128611-985E-19BB-A9EF-21CFB86250E2}"/>
          </ac:cxnSpMkLst>
        </pc:cxnChg>
        <pc:cxnChg chg="mod">
          <ac:chgData name="Kelly Wanzer" userId="520d1a2b-5a4b-4b86-a74b-d1aeeb44b69a" providerId="ADAL" clId="{95CE5B34-A41B-4A14-A02E-C5E67988D28E}" dt="2025-05-13T16:02:44.076" v="4" actId="962"/>
          <ac:cxnSpMkLst>
            <pc:docMk/>
            <pc:sldMk cId="4206685722" sldId="587"/>
            <ac:cxnSpMk id="12" creationId="{897C4F6A-A22C-DA45-443D-00BC1F3ACECC}"/>
          </ac:cxnSpMkLst>
        </pc:cxnChg>
      </pc:sldChg>
      <pc:sldChg chg="addSp delSp modSp mod">
        <pc:chgData name="Kelly Wanzer" userId="520d1a2b-5a4b-4b86-a74b-d1aeeb44b69a" providerId="ADAL" clId="{95CE5B34-A41B-4A14-A02E-C5E67988D28E}" dt="2025-05-13T16:51:54.532" v="314" actId="962"/>
        <pc:sldMkLst>
          <pc:docMk/>
          <pc:sldMk cId="3711278059" sldId="588"/>
        </pc:sldMkLst>
        <pc:spChg chg="add mod ord">
          <ac:chgData name="Kelly Wanzer" userId="520d1a2b-5a4b-4b86-a74b-d1aeeb44b69a" providerId="ADAL" clId="{95CE5B34-A41B-4A14-A02E-C5E67988D28E}" dt="2025-05-13T16:50:01.281" v="313" actId="13244"/>
          <ac:spMkLst>
            <pc:docMk/>
            <pc:sldMk cId="3711278059" sldId="588"/>
            <ac:spMk id="2" creationId="{B01919CE-1782-20DA-B8F7-F5D1E00EBC7C}"/>
          </ac:spMkLst>
        </pc:spChg>
        <pc:spChg chg="del mod">
          <ac:chgData name="Kelly Wanzer" userId="520d1a2b-5a4b-4b86-a74b-d1aeeb44b69a" providerId="ADAL" clId="{95CE5B34-A41B-4A14-A02E-C5E67988D28E}" dt="2025-05-13T16:49:59.061" v="312" actId="478"/>
          <ac:spMkLst>
            <pc:docMk/>
            <pc:sldMk cId="3711278059" sldId="588"/>
            <ac:spMk id="4" creationId="{8A2CFD4E-B6A9-7AAF-7C90-BA857731D118}"/>
          </ac:spMkLst>
        </pc:spChg>
        <pc:picChg chg="mod">
          <ac:chgData name="Kelly Wanzer" userId="520d1a2b-5a4b-4b86-a74b-d1aeeb44b69a" providerId="ADAL" clId="{95CE5B34-A41B-4A14-A02E-C5E67988D28E}" dt="2025-05-13T16:51:54.532" v="314" actId="962"/>
          <ac:picMkLst>
            <pc:docMk/>
            <pc:sldMk cId="3711278059" sldId="588"/>
            <ac:picMk id="6" creationId="{39A33EA6-6B9D-87FC-8027-E09616776770}"/>
          </ac:picMkLst>
        </pc:picChg>
      </pc:sldChg>
      <pc:sldChg chg="addSp delSp modSp mod modClrScheme chgLayout">
        <pc:chgData name="Kelly Wanzer" userId="520d1a2b-5a4b-4b86-a74b-d1aeeb44b69a" providerId="ADAL" clId="{95CE5B34-A41B-4A14-A02E-C5E67988D28E}" dt="2025-05-13T17:28:09.619" v="587" actId="403"/>
        <pc:sldMkLst>
          <pc:docMk/>
          <pc:sldMk cId="4030946997" sldId="589"/>
        </pc:sldMkLst>
        <pc:spChg chg="mod ord">
          <ac:chgData name="Kelly Wanzer" userId="520d1a2b-5a4b-4b86-a74b-d1aeeb44b69a" providerId="ADAL" clId="{95CE5B34-A41B-4A14-A02E-C5E67988D28E}" dt="2025-05-13T17:28:09.619" v="587" actId="403"/>
          <ac:spMkLst>
            <pc:docMk/>
            <pc:sldMk cId="4030946997" sldId="589"/>
            <ac:spMk id="2" creationId="{12EED03D-5810-A036-8019-C1017513A62C}"/>
          </ac:spMkLst>
        </pc:spChg>
        <pc:spChg chg="add del mod ord">
          <ac:chgData name="Kelly Wanzer" userId="520d1a2b-5a4b-4b86-a74b-d1aeeb44b69a" providerId="ADAL" clId="{95CE5B34-A41B-4A14-A02E-C5E67988D28E}" dt="2025-05-13T17:27:30.909" v="583" actId="700"/>
          <ac:spMkLst>
            <pc:docMk/>
            <pc:sldMk cId="4030946997" sldId="589"/>
            <ac:spMk id="3" creationId="{36AFD1A0-198A-6C12-F444-66C817395DDC}"/>
          </ac:spMkLst>
        </pc:spChg>
        <pc:spChg chg="add del mod ord">
          <ac:chgData name="Kelly Wanzer" userId="520d1a2b-5a4b-4b86-a74b-d1aeeb44b69a" providerId="ADAL" clId="{95CE5B34-A41B-4A14-A02E-C5E67988D28E}" dt="2025-05-13T17:27:30.909" v="583" actId="700"/>
          <ac:spMkLst>
            <pc:docMk/>
            <pc:sldMk cId="4030946997" sldId="589"/>
            <ac:spMk id="4" creationId="{DAE37725-B640-58DA-E2FF-BF2599E35462}"/>
          </ac:spMkLst>
        </pc:spChg>
      </pc:sldChg>
      <pc:sldChg chg="addSp modSp mod">
        <pc:chgData name="Kelly Wanzer" userId="520d1a2b-5a4b-4b86-a74b-d1aeeb44b69a" providerId="ADAL" clId="{95CE5B34-A41B-4A14-A02E-C5E67988D28E}" dt="2025-05-13T17:43:42.121" v="693" actId="13244"/>
        <pc:sldMkLst>
          <pc:docMk/>
          <pc:sldMk cId="3921897906" sldId="590"/>
        </pc:sldMkLst>
        <pc:spChg chg="add mod ord">
          <ac:chgData name="Kelly Wanzer" userId="520d1a2b-5a4b-4b86-a74b-d1aeeb44b69a" providerId="ADAL" clId="{95CE5B34-A41B-4A14-A02E-C5E67988D28E}" dt="2025-05-13T16:09:12.807" v="116" actId="13244"/>
          <ac:spMkLst>
            <pc:docMk/>
            <pc:sldMk cId="3921897906" sldId="590"/>
            <ac:spMk id="2" creationId="{9B421411-0531-4E64-CEB9-D27678FFEDD1}"/>
          </ac:spMkLst>
        </pc:spChg>
        <pc:spChg chg="ord">
          <ac:chgData name="Kelly Wanzer" userId="520d1a2b-5a4b-4b86-a74b-d1aeeb44b69a" providerId="ADAL" clId="{95CE5B34-A41B-4A14-A02E-C5E67988D28E}" dt="2025-05-13T17:43:42.121" v="693" actId="13244"/>
          <ac:spMkLst>
            <pc:docMk/>
            <pc:sldMk cId="3921897906" sldId="590"/>
            <ac:spMk id="5" creationId="{0842B19B-2FFE-71C9-1780-2745FCC3E6EC}"/>
          </ac:spMkLst>
        </pc:spChg>
        <pc:spChg chg="mod ord">
          <ac:chgData name="Kelly Wanzer" userId="520d1a2b-5a4b-4b86-a74b-d1aeeb44b69a" providerId="ADAL" clId="{95CE5B34-A41B-4A14-A02E-C5E67988D28E}" dt="2025-05-13T17:38:53.108" v="685" actId="207"/>
          <ac:spMkLst>
            <pc:docMk/>
            <pc:sldMk cId="3921897906" sldId="590"/>
            <ac:spMk id="6" creationId="{2B86BD11-A334-6943-8F7A-A312D9D40B87}"/>
          </ac:spMkLst>
        </pc:spChg>
        <pc:picChg chg="mod">
          <ac:chgData name="Kelly Wanzer" userId="520d1a2b-5a4b-4b86-a74b-d1aeeb44b69a" providerId="ADAL" clId="{95CE5B34-A41B-4A14-A02E-C5E67988D28E}" dt="2025-05-13T16:08:07.372" v="73" actId="962"/>
          <ac:picMkLst>
            <pc:docMk/>
            <pc:sldMk cId="3921897906" sldId="590"/>
            <ac:picMk id="8" creationId="{600F69D8-2502-B96F-9FE6-4D85F4FE09FB}"/>
          </ac:picMkLst>
        </pc:picChg>
      </pc:sldChg>
      <pc:sldChg chg="modSp mod">
        <pc:chgData name="Kelly Wanzer" userId="520d1a2b-5a4b-4b86-a74b-d1aeeb44b69a" providerId="ADAL" clId="{95CE5B34-A41B-4A14-A02E-C5E67988D28E}" dt="2025-05-13T16:12:07.238" v="158" actId="962"/>
        <pc:sldMkLst>
          <pc:docMk/>
          <pc:sldMk cId="2738876138" sldId="591"/>
        </pc:sldMkLst>
        <pc:spChg chg="mod">
          <ac:chgData name="Kelly Wanzer" userId="520d1a2b-5a4b-4b86-a74b-d1aeeb44b69a" providerId="ADAL" clId="{95CE5B34-A41B-4A14-A02E-C5E67988D28E}" dt="2025-05-13T16:02:44.087" v="5" actId="962"/>
          <ac:spMkLst>
            <pc:docMk/>
            <pc:sldMk cId="2738876138" sldId="591"/>
            <ac:spMk id="9" creationId="{03F23EB8-9995-02AE-F873-156F94D375E7}"/>
          </ac:spMkLst>
        </pc:spChg>
        <pc:spChg chg="mod">
          <ac:chgData name="Kelly Wanzer" userId="520d1a2b-5a4b-4b86-a74b-d1aeeb44b69a" providerId="ADAL" clId="{95CE5B34-A41B-4A14-A02E-C5E67988D28E}" dt="2025-05-13T16:02:44.087" v="6" actId="962"/>
          <ac:spMkLst>
            <pc:docMk/>
            <pc:sldMk cId="2738876138" sldId="591"/>
            <ac:spMk id="10" creationId="{9F54672E-1AC5-4650-289A-E0B07BB5BE44}"/>
          </ac:spMkLst>
        </pc:spChg>
        <pc:spChg chg="ord">
          <ac:chgData name="Kelly Wanzer" userId="520d1a2b-5a4b-4b86-a74b-d1aeeb44b69a" providerId="ADAL" clId="{95CE5B34-A41B-4A14-A02E-C5E67988D28E}" dt="2025-05-13T16:11:27.263" v="157" actId="13244"/>
          <ac:spMkLst>
            <pc:docMk/>
            <pc:sldMk cId="2738876138" sldId="591"/>
            <ac:spMk id="11" creationId="{5A0E4C89-C2FD-687C-D0C3-4CA9A7828C9A}"/>
          </ac:spMkLst>
        </pc:spChg>
        <pc:spChg chg="mod">
          <ac:chgData name="Kelly Wanzer" userId="520d1a2b-5a4b-4b86-a74b-d1aeeb44b69a" providerId="ADAL" clId="{95CE5B34-A41B-4A14-A02E-C5E67988D28E}" dt="2025-05-13T16:02:44.087" v="7" actId="962"/>
          <ac:spMkLst>
            <pc:docMk/>
            <pc:sldMk cId="2738876138" sldId="591"/>
            <ac:spMk id="12" creationId="{859AA6F3-BC6F-649A-E351-5932AD2DDE53}"/>
          </ac:spMkLst>
        </pc:spChg>
        <pc:spChg chg="mod">
          <ac:chgData name="Kelly Wanzer" userId="520d1a2b-5a4b-4b86-a74b-d1aeeb44b69a" providerId="ADAL" clId="{95CE5B34-A41B-4A14-A02E-C5E67988D28E}" dt="2025-05-13T16:02:44.102" v="8" actId="962"/>
          <ac:spMkLst>
            <pc:docMk/>
            <pc:sldMk cId="2738876138" sldId="591"/>
            <ac:spMk id="14" creationId="{A84058B5-5258-65DE-EE22-FE5DDF06FBAA}"/>
          </ac:spMkLst>
        </pc:spChg>
        <pc:picChg chg="mod">
          <ac:chgData name="Kelly Wanzer" userId="520d1a2b-5a4b-4b86-a74b-d1aeeb44b69a" providerId="ADAL" clId="{95CE5B34-A41B-4A14-A02E-C5E67988D28E}" dt="2025-05-13T16:12:07.238" v="158" actId="962"/>
          <ac:picMkLst>
            <pc:docMk/>
            <pc:sldMk cId="2738876138" sldId="591"/>
            <ac:picMk id="6" creationId="{E5F18AF0-FB4E-1B49-DEF3-F7B1EC9DCF5C}"/>
          </ac:picMkLst>
        </pc:picChg>
      </pc:sldChg>
      <pc:sldChg chg="modSp mod">
        <pc:chgData name="Kelly Wanzer" userId="520d1a2b-5a4b-4b86-a74b-d1aeeb44b69a" providerId="ADAL" clId="{95CE5B34-A41B-4A14-A02E-C5E67988D28E}" dt="2025-05-13T17:42:33.134" v="689" actId="207"/>
        <pc:sldMkLst>
          <pc:docMk/>
          <pc:sldMk cId="3931554881" sldId="592"/>
        </pc:sldMkLst>
        <pc:spChg chg="mod ord">
          <ac:chgData name="Kelly Wanzer" userId="520d1a2b-5a4b-4b86-a74b-d1aeeb44b69a" providerId="ADAL" clId="{95CE5B34-A41B-4A14-A02E-C5E67988D28E}" dt="2025-05-13T17:42:33.134" v="689" actId="207"/>
          <ac:spMkLst>
            <pc:docMk/>
            <pc:sldMk cId="3931554881" sldId="592"/>
            <ac:spMk id="7" creationId="{311406D2-A4A7-0634-335E-54DF7357761D}"/>
          </ac:spMkLst>
        </pc:spChg>
        <pc:picChg chg="mod">
          <ac:chgData name="Kelly Wanzer" userId="520d1a2b-5a4b-4b86-a74b-d1aeeb44b69a" providerId="ADAL" clId="{95CE5B34-A41B-4A14-A02E-C5E67988D28E}" dt="2025-05-13T16:52:49.910" v="318" actId="962"/>
          <ac:picMkLst>
            <pc:docMk/>
            <pc:sldMk cId="3931554881" sldId="592"/>
            <ac:picMk id="5" creationId="{FDE21735-3901-323F-D478-C58C47EC618F}"/>
          </ac:picMkLst>
        </pc:picChg>
      </pc:sldChg>
      <pc:sldChg chg="modSp mod">
        <pc:chgData name="Kelly Wanzer" userId="520d1a2b-5a4b-4b86-a74b-d1aeeb44b69a" providerId="ADAL" clId="{95CE5B34-A41B-4A14-A02E-C5E67988D28E}" dt="2025-05-13T17:54:19.326" v="774" actId="33553"/>
        <pc:sldMkLst>
          <pc:docMk/>
          <pc:sldMk cId="1859622423" sldId="594"/>
        </pc:sldMkLst>
        <pc:spChg chg="mod">
          <ac:chgData name="Kelly Wanzer" userId="520d1a2b-5a4b-4b86-a74b-d1aeeb44b69a" providerId="ADAL" clId="{95CE5B34-A41B-4A14-A02E-C5E67988D28E}" dt="2025-05-13T17:54:19.326" v="774" actId="33553"/>
          <ac:spMkLst>
            <pc:docMk/>
            <pc:sldMk cId="1859622423" sldId="594"/>
            <ac:spMk id="3" creationId="{2BA49D77-969E-A348-9FD4-B944178D2FC1}"/>
          </ac:spMkLst>
        </pc:spChg>
        <pc:spChg chg="mod">
          <ac:chgData name="Kelly Wanzer" userId="520d1a2b-5a4b-4b86-a74b-d1aeeb44b69a" providerId="ADAL" clId="{95CE5B34-A41B-4A14-A02E-C5E67988D28E}" dt="2025-05-13T17:39:34.810" v="687" actId="207"/>
          <ac:spMkLst>
            <pc:docMk/>
            <pc:sldMk cId="1859622423" sldId="594"/>
            <ac:spMk id="6" creationId="{BBCE19B2-7306-1175-C6C8-AFAAF0FB6373}"/>
          </ac:spMkLst>
        </pc:spChg>
        <pc:picChg chg="mod">
          <ac:chgData name="Kelly Wanzer" userId="520d1a2b-5a4b-4b86-a74b-d1aeeb44b69a" providerId="ADAL" clId="{95CE5B34-A41B-4A14-A02E-C5E67988D28E}" dt="2025-05-13T16:53:42.352" v="324" actId="962"/>
          <ac:picMkLst>
            <pc:docMk/>
            <pc:sldMk cId="1859622423" sldId="594"/>
            <ac:picMk id="4" creationId="{4522A9DC-6F3D-2CD4-0EC7-D2BBCEA8D9E4}"/>
          </ac:picMkLst>
        </pc:picChg>
        <pc:picChg chg="mod ord">
          <ac:chgData name="Kelly Wanzer" userId="520d1a2b-5a4b-4b86-a74b-d1aeeb44b69a" providerId="ADAL" clId="{95CE5B34-A41B-4A14-A02E-C5E67988D28E}" dt="2025-05-13T16:53:49.651" v="327" actId="962"/>
          <ac:picMkLst>
            <pc:docMk/>
            <pc:sldMk cId="1859622423" sldId="594"/>
            <ac:picMk id="5" creationId="{0BD4689D-1567-C315-5769-5429A3615051}"/>
          </ac:picMkLst>
        </pc:picChg>
      </pc:sldChg>
      <pc:sldChg chg="addSp delSp modSp mod">
        <pc:chgData name="Kelly Wanzer" userId="520d1a2b-5a4b-4b86-a74b-d1aeeb44b69a" providerId="ADAL" clId="{95CE5B34-A41B-4A14-A02E-C5E67988D28E}" dt="2025-05-13T16:55:23.199" v="381" actId="962"/>
        <pc:sldMkLst>
          <pc:docMk/>
          <pc:sldMk cId="2358823002" sldId="596"/>
        </pc:sldMkLst>
        <pc:spChg chg="add mod ord">
          <ac:chgData name="Kelly Wanzer" userId="520d1a2b-5a4b-4b86-a74b-d1aeeb44b69a" providerId="ADAL" clId="{95CE5B34-A41B-4A14-A02E-C5E67988D28E}" dt="2025-05-13T16:55:19.536" v="380" actId="13244"/>
          <ac:spMkLst>
            <pc:docMk/>
            <pc:sldMk cId="2358823002" sldId="596"/>
            <ac:spMk id="2" creationId="{4743EA7A-5063-1207-FD16-2E007C2A56D9}"/>
          </ac:spMkLst>
        </pc:spChg>
        <pc:spChg chg="del mod">
          <ac:chgData name="Kelly Wanzer" userId="520d1a2b-5a4b-4b86-a74b-d1aeeb44b69a" providerId="ADAL" clId="{95CE5B34-A41B-4A14-A02E-C5E67988D28E}" dt="2025-05-13T16:54:01.498" v="329" actId="478"/>
          <ac:spMkLst>
            <pc:docMk/>
            <pc:sldMk cId="2358823002" sldId="596"/>
            <ac:spMk id="5" creationId="{61A60790-DADB-46CB-AFC9-3EB75174299E}"/>
          </ac:spMkLst>
        </pc:spChg>
        <pc:picChg chg="mod">
          <ac:chgData name="Kelly Wanzer" userId="520d1a2b-5a4b-4b86-a74b-d1aeeb44b69a" providerId="ADAL" clId="{95CE5B34-A41B-4A14-A02E-C5E67988D28E}" dt="2025-05-13T16:55:23.199" v="381" actId="962"/>
          <ac:picMkLst>
            <pc:docMk/>
            <pc:sldMk cId="2358823002" sldId="596"/>
            <ac:picMk id="4" creationId="{116E9AC4-BF1F-C7CC-E116-155D12D9E33B}"/>
          </ac:picMkLst>
        </pc:picChg>
      </pc:sldChg>
      <pc:sldChg chg="addSp delSp modSp mod">
        <pc:chgData name="Kelly Wanzer" userId="520d1a2b-5a4b-4b86-a74b-d1aeeb44b69a" providerId="ADAL" clId="{95CE5B34-A41B-4A14-A02E-C5E67988D28E}" dt="2025-05-13T16:55:27.526" v="382" actId="962"/>
        <pc:sldMkLst>
          <pc:docMk/>
          <pc:sldMk cId="3271679086" sldId="597"/>
        </pc:sldMkLst>
        <pc:spChg chg="add mod ord">
          <ac:chgData name="Kelly Wanzer" userId="520d1a2b-5a4b-4b86-a74b-d1aeeb44b69a" providerId="ADAL" clId="{95CE5B34-A41B-4A14-A02E-C5E67988D28E}" dt="2025-05-13T16:55:14.460" v="379" actId="13244"/>
          <ac:spMkLst>
            <pc:docMk/>
            <pc:sldMk cId="3271679086" sldId="597"/>
            <ac:spMk id="2" creationId="{E43EA0E7-FB59-8A29-14DA-73B3F0106F79}"/>
          </ac:spMkLst>
        </pc:spChg>
        <pc:spChg chg="del">
          <ac:chgData name="Kelly Wanzer" userId="520d1a2b-5a4b-4b86-a74b-d1aeeb44b69a" providerId="ADAL" clId="{95CE5B34-A41B-4A14-A02E-C5E67988D28E}" dt="2025-05-13T16:55:12.084" v="378" actId="478"/>
          <ac:spMkLst>
            <pc:docMk/>
            <pc:sldMk cId="3271679086" sldId="597"/>
            <ac:spMk id="6" creationId="{00FCF76C-E078-ABE2-E411-1A4837701E78}"/>
          </ac:spMkLst>
        </pc:spChg>
        <pc:picChg chg="mod">
          <ac:chgData name="Kelly Wanzer" userId="520d1a2b-5a4b-4b86-a74b-d1aeeb44b69a" providerId="ADAL" clId="{95CE5B34-A41B-4A14-A02E-C5E67988D28E}" dt="2025-05-13T16:55:27.526" v="382" actId="962"/>
          <ac:picMkLst>
            <pc:docMk/>
            <pc:sldMk cId="3271679086" sldId="597"/>
            <ac:picMk id="5" creationId="{5C917379-9EFF-FB0B-D758-97FC7F034445}"/>
          </ac:picMkLst>
        </pc:picChg>
      </pc:sldChg>
      <pc:sldChg chg="addSp delSp modSp mod modShow">
        <pc:chgData name="Kelly Wanzer" userId="520d1a2b-5a4b-4b86-a74b-d1aeeb44b69a" providerId="ADAL" clId="{95CE5B34-A41B-4A14-A02E-C5E67988D28E}" dt="2025-05-13T17:46:04.422" v="717" actId="13244"/>
        <pc:sldMkLst>
          <pc:docMk/>
          <pc:sldMk cId="1354425613" sldId="598"/>
        </pc:sldMkLst>
        <pc:spChg chg="add del mod">
          <ac:chgData name="Kelly Wanzer" userId="520d1a2b-5a4b-4b86-a74b-d1aeeb44b69a" providerId="ADAL" clId="{95CE5B34-A41B-4A14-A02E-C5E67988D28E}" dt="2025-05-13T17:45:56.927" v="714" actId="478"/>
          <ac:spMkLst>
            <pc:docMk/>
            <pc:sldMk cId="1354425613" sldId="598"/>
            <ac:spMk id="2" creationId="{26BBE88F-EAEA-E599-3CEC-3B5E18E5A24B}"/>
          </ac:spMkLst>
        </pc:spChg>
        <pc:spChg chg="add del mod ord">
          <ac:chgData name="Kelly Wanzer" userId="520d1a2b-5a4b-4b86-a74b-d1aeeb44b69a" providerId="ADAL" clId="{95CE5B34-A41B-4A14-A02E-C5E67988D28E}" dt="2025-05-13T17:45:38.169" v="709" actId="33771"/>
          <ac:spMkLst>
            <pc:docMk/>
            <pc:sldMk cId="1354425613" sldId="598"/>
            <ac:spMk id="3" creationId="{0D33B2C2-57F1-69FA-2D28-69F4518F6235}"/>
          </ac:spMkLst>
        </pc:spChg>
        <pc:spChg chg="add mod ord">
          <ac:chgData name="Kelly Wanzer" userId="520d1a2b-5a4b-4b86-a74b-d1aeeb44b69a" providerId="ADAL" clId="{95CE5B34-A41B-4A14-A02E-C5E67988D28E}" dt="2025-05-13T17:46:04.422" v="717" actId="13244"/>
          <ac:spMkLst>
            <pc:docMk/>
            <pc:sldMk cId="1354425613" sldId="598"/>
            <ac:spMk id="5" creationId="{092F12D3-7651-AB27-3B92-29CD1F3F6E6B}"/>
          </ac:spMkLst>
        </pc:spChg>
        <pc:picChg chg="mod ord">
          <ac:chgData name="Kelly Wanzer" userId="520d1a2b-5a4b-4b86-a74b-d1aeeb44b69a" providerId="ADAL" clId="{95CE5B34-A41B-4A14-A02E-C5E67988D28E}" dt="2025-05-13T17:45:45.388" v="712" actId="962"/>
          <ac:picMkLst>
            <pc:docMk/>
            <pc:sldMk cId="1354425613" sldId="598"/>
            <ac:picMk id="4" creationId="{7AECDE21-F3C8-26BC-6011-66AC75BC24B7}"/>
          </ac:picMkLst>
        </pc:picChg>
      </pc:sldChg>
      <pc:sldChg chg="addSp delSp modSp mod">
        <pc:chgData name="Kelly Wanzer" userId="520d1a2b-5a4b-4b86-a74b-d1aeeb44b69a" providerId="ADAL" clId="{95CE5B34-A41B-4A14-A02E-C5E67988D28E}" dt="2025-05-13T17:27:27.684" v="581" actId="6549"/>
        <pc:sldMkLst>
          <pc:docMk/>
          <pc:sldMk cId="979875559" sldId="599"/>
        </pc:sldMkLst>
        <pc:spChg chg="add del mod">
          <ac:chgData name="Kelly Wanzer" userId="520d1a2b-5a4b-4b86-a74b-d1aeeb44b69a" providerId="ADAL" clId="{95CE5B34-A41B-4A14-A02E-C5E67988D28E}" dt="2025-05-13T17:19:54.524" v="518" actId="478"/>
          <ac:spMkLst>
            <pc:docMk/>
            <pc:sldMk cId="979875559" sldId="599"/>
            <ac:spMk id="3" creationId="{6AB93038-05EF-2F2F-8F86-DCC30E348422}"/>
          </ac:spMkLst>
        </pc:spChg>
        <pc:spChg chg="add mod ord">
          <ac:chgData name="Kelly Wanzer" userId="520d1a2b-5a4b-4b86-a74b-d1aeeb44b69a" providerId="ADAL" clId="{95CE5B34-A41B-4A14-A02E-C5E67988D28E}" dt="2025-05-13T17:27:27.684" v="581" actId="6549"/>
          <ac:spMkLst>
            <pc:docMk/>
            <pc:sldMk cId="979875559" sldId="599"/>
            <ac:spMk id="5" creationId="{58E31312-8BFB-C70E-787B-03C1A95C8C27}"/>
          </ac:spMkLst>
        </pc:spChg>
        <pc:spChg chg="del">
          <ac:chgData name="Kelly Wanzer" userId="520d1a2b-5a4b-4b86-a74b-d1aeeb44b69a" providerId="ADAL" clId="{95CE5B34-A41B-4A14-A02E-C5E67988D28E}" dt="2025-05-13T17:19:31.681" v="515" actId="478"/>
          <ac:spMkLst>
            <pc:docMk/>
            <pc:sldMk cId="979875559" sldId="599"/>
            <ac:spMk id="9" creationId="{0EEE7BA1-5A1D-8C62-4B6C-ADD1B4642732}"/>
          </ac:spMkLst>
        </pc:spChg>
        <pc:spChg chg="mod">
          <ac:chgData name="Kelly Wanzer" userId="520d1a2b-5a4b-4b86-a74b-d1aeeb44b69a" providerId="ADAL" clId="{95CE5B34-A41B-4A14-A02E-C5E67988D28E}" dt="2025-05-13T17:20:24.761" v="528" actId="962"/>
          <ac:spMkLst>
            <pc:docMk/>
            <pc:sldMk cId="979875559" sldId="599"/>
            <ac:spMk id="11" creationId="{900E51D6-CA69-532F-17E4-6E2F5254D61F}"/>
          </ac:spMkLst>
        </pc:spChg>
        <pc:spChg chg="mod">
          <ac:chgData name="Kelly Wanzer" userId="520d1a2b-5a4b-4b86-a74b-d1aeeb44b69a" providerId="ADAL" clId="{95CE5B34-A41B-4A14-A02E-C5E67988D28E}" dt="2025-05-13T17:20:25.740" v="530" actId="962"/>
          <ac:spMkLst>
            <pc:docMk/>
            <pc:sldMk cId="979875559" sldId="599"/>
            <ac:spMk id="13" creationId="{0FF0540F-7E03-993A-21EE-6E44B3D7E70B}"/>
          </ac:spMkLst>
        </pc:spChg>
        <pc:spChg chg="mod">
          <ac:chgData name="Kelly Wanzer" userId="520d1a2b-5a4b-4b86-a74b-d1aeeb44b69a" providerId="ADAL" clId="{95CE5B34-A41B-4A14-A02E-C5E67988D28E}" dt="2025-05-13T17:20:26.187" v="531" actId="962"/>
          <ac:spMkLst>
            <pc:docMk/>
            <pc:sldMk cId="979875559" sldId="599"/>
            <ac:spMk id="14" creationId="{FC03EDFA-2ABF-616C-ABD9-C240DAB75713}"/>
          </ac:spMkLst>
        </pc:spChg>
        <pc:picChg chg="mod">
          <ac:chgData name="Kelly Wanzer" userId="520d1a2b-5a4b-4b86-a74b-d1aeeb44b69a" providerId="ADAL" clId="{95CE5B34-A41B-4A14-A02E-C5E67988D28E}" dt="2025-05-13T17:20:23.318" v="525" actId="962"/>
          <ac:picMkLst>
            <pc:docMk/>
            <pc:sldMk cId="979875559" sldId="599"/>
            <ac:picMk id="4" creationId="{03D245B7-AB98-2CCD-8A67-6E13024B57ED}"/>
          </ac:picMkLst>
        </pc:picChg>
        <pc:picChg chg="mod">
          <ac:chgData name="Kelly Wanzer" userId="520d1a2b-5a4b-4b86-a74b-d1aeeb44b69a" providerId="ADAL" clId="{95CE5B34-A41B-4A14-A02E-C5E67988D28E}" dt="2025-05-13T17:20:23.753" v="526" actId="962"/>
          <ac:picMkLst>
            <pc:docMk/>
            <pc:sldMk cId="979875559" sldId="599"/>
            <ac:picMk id="6" creationId="{B04582FD-6027-1B8F-811C-27526E966E17}"/>
          </ac:picMkLst>
        </pc:picChg>
        <pc:picChg chg="mod ord">
          <ac:chgData name="Kelly Wanzer" userId="520d1a2b-5a4b-4b86-a74b-d1aeeb44b69a" providerId="ADAL" clId="{95CE5B34-A41B-4A14-A02E-C5E67988D28E}" dt="2025-05-13T17:20:25.243" v="529" actId="962"/>
          <ac:picMkLst>
            <pc:docMk/>
            <pc:sldMk cId="979875559" sldId="599"/>
            <ac:picMk id="8" creationId="{931736CE-2C7F-B3E2-B21C-CC3E3B11F404}"/>
          </ac:picMkLst>
        </pc:picChg>
        <pc:picChg chg="mod">
          <ac:chgData name="Kelly Wanzer" userId="520d1a2b-5a4b-4b86-a74b-d1aeeb44b69a" providerId="ADAL" clId="{95CE5B34-A41B-4A14-A02E-C5E67988D28E}" dt="2025-05-13T17:20:24.266" v="527" actId="962"/>
          <ac:picMkLst>
            <pc:docMk/>
            <pc:sldMk cId="979875559" sldId="599"/>
            <ac:picMk id="10" creationId="{D3599332-FD7B-C4A6-5A0A-060D5F9260E4}"/>
          </ac:picMkLst>
        </pc:picChg>
      </pc:sldChg>
      <pc:sldChg chg="modSp mod">
        <pc:chgData name="Kelly Wanzer" userId="520d1a2b-5a4b-4b86-a74b-d1aeeb44b69a" providerId="ADAL" clId="{95CE5B34-A41B-4A14-A02E-C5E67988D28E}" dt="2025-05-13T17:44:37.886" v="696" actId="33553"/>
        <pc:sldMkLst>
          <pc:docMk/>
          <pc:sldMk cId="247701420" sldId="600"/>
        </pc:sldMkLst>
        <pc:spChg chg="mod">
          <ac:chgData name="Kelly Wanzer" userId="520d1a2b-5a4b-4b86-a74b-d1aeeb44b69a" providerId="ADAL" clId="{95CE5B34-A41B-4A14-A02E-C5E67988D28E}" dt="2025-05-13T17:44:37.886" v="696" actId="33553"/>
          <ac:spMkLst>
            <pc:docMk/>
            <pc:sldMk cId="247701420" sldId="600"/>
            <ac:spMk id="4" creationId="{4FC19096-7B2B-1EAF-4549-368E78D88848}"/>
          </ac:spMkLst>
        </pc:spChg>
        <pc:picChg chg="mod">
          <ac:chgData name="Kelly Wanzer" userId="520d1a2b-5a4b-4b86-a74b-d1aeeb44b69a" providerId="ADAL" clId="{95CE5B34-A41B-4A14-A02E-C5E67988D28E}" dt="2025-05-13T16:52:30.351" v="317" actId="962"/>
          <ac:picMkLst>
            <pc:docMk/>
            <pc:sldMk cId="247701420" sldId="600"/>
            <ac:picMk id="5" creationId="{E9989D66-CCAD-B998-DB41-10186E35BEF8}"/>
          </ac:picMkLst>
        </pc:picChg>
        <pc:picChg chg="mod">
          <ac:chgData name="Kelly Wanzer" userId="520d1a2b-5a4b-4b86-a74b-d1aeeb44b69a" providerId="ADAL" clId="{95CE5B34-A41B-4A14-A02E-C5E67988D28E}" dt="2025-05-13T16:52:03.141" v="315" actId="962"/>
          <ac:picMkLst>
            <pc:docMk/>
            <pc:sldMk cId="247701420" sldId="600"/>
            <ac:picMk id="6" creationId="{5CF0301C-D99A-B219-7ABE-77B8D883EE20}"/>
          </ac:picMkLst>
        </pc:picChg>
        <pc:picChg chg="mod">
          <ac:chgData name="Kelly Wanzer" userId="520d1a2b-5a4b-4b86-a74b-d1aeeb44b69a" providerId="ADAL" clId="{95CE5B34-A41B-4A14-A02E-C5E67988D28E}" dt="2025-05-13T16:52:03.642" v="316" actId="962"/>
          <ac:picMkLst>
            <pc:docMk/>
            <pc:sldMk cId="247701420" sldId="600"/>
            <ac:picMk id="7" creationId="{A68DCEA8-7FEE-29EA-3F6F-11D9D10C5128}"/>
          </ac:picMkLst>
        </pc:picChg>
      </pc:sldChg>
      <pc:sldChg chg="modSp mod">
        <pc:chgData name="Kelly Wanzer" userId="520d1a2b-5a4b-4b86-a74b-d1aeeb44b69a" providerId="ADAL" clId="{95CE5B34-A41B-4A14-A02E-C5E67988D28E}" dt="2025-05-13T17:44:41.634" v="697" actId="33553"/>
        <pc:sldMkLst>
          <pc:docMk/>
          <pc:sldMk cId="2933396371" sldId="601"/>
        </pc:sldMkLst>
        <pc:spChg chg="mod ord">
          <ac:chgData name="Kelly Wanzer" userId="520d1a2b-5a4b-4b86-a74b-d1aeeb44b69a" providerId="ADAL" clId="{95CE5B34-A41B-4A14-A02E-C5E67988D28E}" dt="2025-05-13T17:44:41.634" v="697" actId="33553"/>
          <ac:spMkLst>
            <pc:docMk/>
            <pc:sldMk cId="2933396371" sldId="601"/>
            <ac:spMk id="8" creationId="{178C522D-21DD-58F3-3D6A-4AA62F305925}"/>
          </ac:spMkLst>
        </pc:spChg>
        <pc:picChg chg="mod">
          <ac:chgData name="Kelly Wanzer" userId="520d1a2b-5a4b-4b86-a74b-d1aeeb44b69a" providerId="ADAL" clId="{95CE5B34-A41B-4A14-A02E-C5E67988D28E}" dt="2025-05-13T16:53:31.176" v="322" actId="962"/>
          <ac:picMkLst>
            <pc:docMk/>
            <pc:sldMk cId="2933396371" sldId="601"/>
            <ac:picMk id="4" creationId="{52ADB403-92DC-2E13-9DCB-CF1832319EE1}"/>
          </ac:picMkLst>
        </pc:picChg>
        <pc:picChg chg="mod">
          <ac:chgData name="Kelly Wanzer" userId="520d1a2b-5a4b-4b86-a74b-d1aeeb44b69a" providerId="ADAL" clId="{95CE5B34-A41B-4A14-A02E-C5E67988D28E}" dt="2025-05-13T16:53:37.053" v="323" actId="962"/>
          <ac:picMkLst>
            <pc:docMk/>
            <pc:sldMk cId="2933396371" sldId="601"/>
            <ac:picMk id="5" creationId="{5D803232-9A2F-8585-7069-DFE67A6C3CC6}"/>
          </ac:picMkLst>
        </pc:picChg>
        <pc:picChg chg="mod">
          <ac:chgData name="Kelly Wanzer" userId="520d1a2b-5a4b-4b86-a74b-d1aeeb44b69a" providerId="ADAL" clId="{95CE5B34-A41B-4A14-A02E-C5E67988D28E}" dt="2025-05-13T16:53:03.046" v="320" actId="962"/>
          <ac:picMkLst>
            <pc:docMk/>
            <pc:sldMk cId="2933396371" sldId="601"/>
            <ac:picMk id="7" creationId="{9D3C7F91-CFE0-B5CE-1D3E-D081A370339F}"/>
          </ac:picMkLst>
        </pc:picChg>
      </pc:sldChg>
      <pc:sldChg chg="addSp delSp modSp mod">
        <pc:chgData name="Kelly Wanzer" userId="520d1a2b-5a4b-4b86-a74b-d1aeeb44b69a" providerId="ADAL" clId="{95CE5B34-A41B-4A14-A02E-C5E67988D28E}" dt="2025-05-13T16:59:23.233" v="504" actId="13244"/>
        <pc:sldMkLst>
          <pc:docMk/>
          <pc:sldMk cId="3363181083" sldId="602"/>
        </pc:sldMkLst>
        <pc:spChg chg="del">
          <ac:chgData name="Kelly Wanzer" userId="520d1a2b-5a4b-4b86-a74b-d1aeeb44b69a" providerId="ADAL" clId="{95CE5B34-A41B-4A14-A02E-C5E67988D28E}" dt="2025-05-13T16:57:23.797" v="410" actId="478"/>
          <ac:spMkLst>
            <pc:docMk/>
            <pc:sldMk cId="3363181083" sldId="602"/>
            <ac:spMk id="2" creationId="{7D4C1483-598E-9082-6C61-1021FE056D01}"/>
          </ac:spMkLst>
        </pc:spChg>
        <pc:spChg chg="del">
          <ac:chgData name="Kelly Wanzer" userId="520d1a2b-5a4b-4b86-a74b-d1aeeb44b69a" providerId="ADAL" clId="{95CE5B34-A41B-4A14-A02E-C5E67988D28E}" dt="2025-05-13T16:57:13.011" v="408" actId="478"/>
          <ac:spMkLst>
            <pc:docMk/>
            <pc:sldMk cId="3363181083" sldId="602"/>
            <ac:spMk id="3" creationId="{2AB59F8C-0FD4-E581-E946-1FBFF306F86B}"/>
          </ac:spMkLst>
        </pc:spChg>
        <pc:spChg chg="ord">
          <ac:chgData name="Kelly Wanzer" userId="520d1a2b-5a4b-4b86-a74b-d1aeeb44b69a" providerId="ADAL" clId="{95CE5B34-A41B-4A14-A02E-C5E67988D28E}" dt="2025-05-13T16:58:00.111" v="417" actId="13244"/>
          <ac:spMkLst>
            <pc:docMk/>
            <pc:sldMk cId="3363181083" sldId="602"/>
            <ac:spMk id="6" creationId="{AC1C464C-842F-3E76-11DA-816FCF1C24EB}"/>
          </ac:spMkLst>
        </pc:spChg>
        <pc:spChg chg="ord">
          <ac:chgData name="Kelly Wanzer" userId="520d1a2b-5a4b-4b86-a74b-d1aeeb44b69a" providerId="ADAL" clId="{95CE5B34-A41B-4A14-A02E-C5E67988D28E}" dt="2025-05-13T16:57:55.260" v="416" actId="13244"/>
          <ac:spMkLst>
            <pc:docMk/>
            <pc:sldMk cId="3363181083" sldId="602"/>
            <ac:spMk id="7" creationId="{18DCB4C1-F4E6-E824-9ACE-B01BEE0DC3EB}"/>
          </ac:spMkLst>
        </pc:spChg>
        <pc:spChg chg="ord">
          <ac:chgData name="Kelly Wanzer" userId="520d1a2b-5a4b-4b86-a74b-d1aeeb44b69a" providerId="ADAL" clId="{95CE5B34-A41B-4A14-A02E-C5E67988D28E}" dt="2025-05-13T16:58:08.021" v="418" actId="13244"/>
          <ac:spMkLst>
            <pc:docMk/>
            <pc:sldMk cId="3363181083" sldId="602"/>
            <ac:spMk id="11" creationId="{00FBB4FA-87FB-3E3D-61EF-D9E170697C1A}"/>
          </ac:spMkLst>
        </pc:spChg>
        <pc:spChg chg="add del mod">
          <ac:chgData name="Kelly Wanzer" userId="520d1a2b-5a4b-4b86-a74b-d1aeeb44b69a" providerId="ADAL" clId="{95CE5B34-A41B-4A14-A02E-C5E67988D28E}" dt="2025-05-13T16:57:18.565" v="409" actId="478"/>
          <ac:spMkLst>
            <pc:docMk/>
            <pc:sldMk cId="3363181083" sldId="602"/>
            <ac:spMk id="12" creationId="{ACCA1B79-88E1-94DE-8F8E-3922F51D2AF9}"/>
          </ac:spMkLst>
        </pc:spChg>
        <pc:spChg chg="add del mod">
          <ac:chgData name="Kelly Wanzer" userId="520d1a2b-5a4b-4b86-a74b-d1aeeb44b69a" providerId="ADAL" clId="{95CE5B34-A41B-4A14-A02E-C5E67988D28E}" dt="2025-05-13T16:57:27.210" v="411" actId="478"/>
          <ac:spMkLst>
            <pc:docMk/>
            <pc:sldMk cId="3363181083" sldId="602"/>
            <ac:spMk id="14" creationId="{0036A46A-C349-F4B9-9211-AB99DF78BF0F}"/>
          </ac:spMkLst>
        </pc:spChg>
        <pc:spChg chg="add mod ord">
          <ac:chgData name="Kelly Wanzer" userId="520d1a2b-5a4b-4b86-a74b-d1aeeb44b69a" providerId="ADAL" clId="{95CE5B34-A41B-4A14-A02E-C5E67988D28E}" dt="2025-05-13T16:59:23.233" v="504" actId="13244"/>
          <ac:spMkLst>
            <pc:docMk/>
            <pc:sldMk cId="3363181083" sldId="602"/>
            <ac:spMk id="15" creationId="{34BE1F3E-3579-5B6B-0AC1-FC20DD86D34D}"/>
          </ac:spMkLst>
        </pc:spChg>
        <pc:picChg chg="mod">
          <ac:chgData name="Kelly Wanzer" userId="520d1a2b-5a4b-4b86-a74b-d1aeeb44b69a" providerId="ADAL" clId="{95CE5B34-A41B-4A14-A02E-C5E67988D28E}" dt="2025-05-13T16:58:14.519" v="419" actId="962"/>
          <ac:picMkLst>
            <pc:docMk/>
            <pc:sldMk cId="3363181083" sldId="602"/>
            <ac:picMk id="5" creationId="{C240E21F-42A8-C070-F656-BBF42869737E}"/>
          </ac:picMkLst>
        </pc:picChg>
      </pc:sldChg>
      <pc:sldChg chg="addSp delSp modSp mod">
        <pc:chgData name="Kelly Wanzer" userId="520d1a2b-5a4b-4b86-a74b-d1aeeb44b69a" providerId="ADAL" clId="{95CE5B34-A41B-4A14-A02E-C5E67988D28E}" dt="2025-05-13T17:38:17.705" v="681" actId="13244"/>
        <pc:sldMkLst>
          <pc:docMk/>
          <pc:sldMk cId="352151003" sldId="603"/>
        </pc:sldMkLst>
        <pc:spChg chg="del mod topLvl">
          <ac:chgData name="Kelly Wanzer" userId="520d1a2b-5a4b-4b86-a74b-d1aeeb44b69a" providerId="ADAL" clId="{95CE5B34-A41B-4A14-A02E-C5E67988D28E}" dt="2025-05-13T17:36:02.515" v="648" actId="478"/>
          <ac:spMkLst>
            <pc:docMk/>
            <pc:sldMk cId="352151003" sldId="603"/>
            <ac:spMk id="3" creationId="{11A20449-3F90-8BA6-AB95-493CEF661ACE}"/>
          </ac:spMkLst>
        </pc:spChg>
        <pc:spChg chg="del mod topLvl">
          <ac:chgData name="Kelly Wanzer" userId="520d1a2b-5a4b-4b86-a74b-d1aeeb44b69a" providerId="ADAL" clId="{95CE5B34-A41B-4A14-A02E-C5E67988D28E}" dt="2025-05-13T17:32:28.955" v="610" actId="478"/>
          <ac:spMkLst>
            <pc:docMk/>
            <pc:sldMk cId="352151003" sldId="603"/>
            <ac:spMk id="4" creationId="{E1C47503-E341-1E03-9358-E32670E96909}"/>
          </ac:spMkLst>
        </pc:spChg>
        <pc:spChg chg="del mod topLvl">
          <ac:chgData name="Kelly Wanzer" userId="520d1a2b-5a4b-4b86-a74b-d1aeeb44b69a" providerId="ADAL" clId="{95CE5B34-A41B-4A14-A02E-C5E67988D28E}" dt="2025-05-13T17:36:04.472" v="649" actId="478"/>
          <ac:spMkLst>
            <pc:docMk/>
            <pc:sldMk cId="352151003" sldId="603"/>
            <ac:spMk id="5" creationId="{7125800E-14C3-6DC4-C094-58E1A7191DE9}"/>
          </ac:spMkLst>
        </pc:spChg>
        <pc:spChg chg="del">
          <ac:chgData name="Kelly Wanzer" userId="520d1a2b-5a4b-4b86-a74b-d1aeeb44b69a" providerId="ADAL" clId="{95CE5B34-A41B-4A14-A02E-C5E67988D28E}" dt="2025-05-13T17:35:34.166" v="638" actId="478"/>
          <ac:spMkLst>
            <pc:docMk/>
            <pc:sldMk cId="352151003" sldId="603"/>
            <ac:spMk id="6" creationId="{2D5842DE-52F4-E217-153A-5FC21285F95C}"/>
          </ac:spMkLst>
        </pc:spChg>
        <pc:spChg chg="del mod topLvl">
          <ac:chgData name="Kelly Wanzer" userId="520d1a2b-5a4b-4b86-a74b-d1aeeb44b69a" providerId="ADAL" clId="{95CE5B34-A41B-4A14-A02E-C5E67988D28E}" dt="2025-05-13T17:35:35.895" v="639" actId="478"/>
          <ac:spMkLst>
            <pc:docMk/>
            <pc:sldMk cId="352151003" sldId="603"/>
            <ac:spMk id="7" creationId="{FF0ED184-C004-B278-79BE-2DBAD3D86F4B}"/>
          </ac:spMkLst>
        </pc:spChg>
        <pc:spChg chg="del mod topLvl">
          <ac:chgData name="Kelly Wanzer" userId="520d1a2b-5a4b-4b86-a74b-d1aeeb44b69a" providerId="ADAL" clId="{95CE5B34-A41B-4A14-A02E-C5E67988D28E}" dt="2025-05-13T17:35:39.007" v="642" actId="478"/>
          <ac:spMkLst>
            <pc:docMk/>
            <pc:sldMk cId="352151003" sldId="603"/>
            <ac:spMk id="8" creationId="{CF7EC0AB-35AF-FE87-2260-E55298519F56}"/>
          </ac:spMkLst>
        </pc:spChg>
        <pc:spChg chg="del mod">
          <ac:chgData name="Kelly Wanzer" userId="520d1a2b-5a4b-4b86-a74b-d1aeeb44b69a" providerId="ADAL" clId="{95CE5B34-A41B-4A14-A02E-C5E67988D28E}" dt="2025-05-13T17:35:37.039" v="641" actId="478"/>
          <ac:spMkLst>
            <pc:docMk/>
            <pc:sldMk cId="352151003" sldId="603"/>
            <ac:spMk id="9" creationId="{F607DDEC-C57A-1560-2ECC-0190A58EE07F}"/>
          </ac:spMkLst>
        </pc:spChg>
        <pc:spChg chg="del mod topLvl">
          <ac:chgData name="Kelly Wanzer" userId="520d1a2b-5a4b-4b86-a74b-d1aeeb44b69a" providerId="ADAL" clId="{95CE5B34-A41B-4A14-A02E-C5E67988D28E}" dt="2025-05-13T17:36:09.168" v="651" actId="478"/>
          <ac:spMkLst>
            <pc:docMk/>
            <pc:sldMk cId="352151003" sldId="603"/>
            <ac:spMk id="10" creationId="{E58279A8-9467-AD4B-34A9-021B42B1125E}"/>
          </ac:spMkLst>
        </pc:spChg>
        <pc:spChg chg="del">
          <ac:chgData name="Kelly Wanzer" userId="520d1a2b-5a4b-4b86-a74b-d1aeeb44b69a" providerId="ADAL" clId="{95CE5B34-A41B-4A14-A02E-C5E67988D28E}" dt="2025-05-13T17:36:06.392" v="650" actId="478"/>
          <ac:spMkLst>
            <pc:docMk/>
            <pc:sldMk cId="352151003" sldId="603"/>
            <ac:spMk id="12" creationId="{72A81571-96D6-B12F-0C6C-B2860ED5C40F}"/>
          </ac:spMkLst>
        </pc:spChg>
        <pc:spChg chg="del">
          <ac:chgData name="Kelly Wanzer" userId="520d1a2b-5a4b-4b86-a74b-d1aeeb44b69a" providerId="ADAL" clId="{95CE5B34-A41B-4A14-A02E-C5E67988D28E}" dt="2025-05-13T17:35:43.816" v="643" actId="478"/>
          <ac:spMkLst>
            <pc:docMk/>
            <pc:sldMk cId="352151003" sldId="603"/>
            <ac:spMk id="13" creationId="{36CCBFCD-4AC0-D935-7D0C-75A102D49F5D}"/>
          </ac:spMkLst>
        </pc:spChg>
        <pc:spChg chg="del mod topLvl">
          <ac:chgData name="Kelly Wanzer" userId="520d1a2b-5a4b-4b86-a74b-d1aeeb44b69a" providerId="ADAL" clId="{95CE5B34-A41B-4A14-A02E-C5E67988D28E}" dt="2025-05-13T17:37:51.274" v="673" actId="478"/>
          <ac:spMkLst>
            <pc:docMk/>
            <pc:sldMk cId="352151003" sldId="603"/>
            <ac:spMk id="14" creationId="{95BC7FA6-0040-9CA9-9D02-77BE84A3314E}"/>
          </ac:spMkLst>
        </pc:spChg>
        <pc:spChg chg="del mod topLvl">
          <ac:chgData name="Kelly Wanzer" userId="520d1a2b-5a4b-4b86-a74b-d1aeeb44b69a" providerId="ADAL" clId="{95CE5B34-A41B-4A14-A02E-C5E67988D28E}" dt="2025-05-13T17:36:23.395" v="654" actId="478"/>
          <ac:spMkLst>
            <pc:docMk/>
            <pc:sldMk cId="352151003" sldId="603"/>
            <ac:spMk id="15" creationId="{C481539E-6F6A-E111-24B5-62E357AA22E5}"/>
          </ac:spMkLst>
        </pc:spChg>
        <pc:spChg chg="del">
          <ac:chgData name="Kelly Wanzer" userId="520d1a2b-5a4b-4b86-a74b-d1aeeb44b69a" providerId="ADAL" clId="{95CE5B34-A41B-4A14-A02E-C5E67988D28E}" dt="2025-05-13T17:36:22.131" v="653" actId="478"/>
          <ac:spMkLst>
            <pc:docMk/>
            <pc:sldMk cId="352151003" sldId="603"/>
            <ac:spMk id="16" creationId="{F378EF54-59D2-C9ED-239C-AB658218B18E}"/>
          </ac:spMkLst>
        </pc:spChg>
        <pc:spChg chg="del">
          <ac:chgData name="Kelly Wanzer" userId="520d1a2b-5a4b-4b86-a74b-d1aeeb44b69a" providerId="ADAL" clId="{95CE5B34-A41B-4A14-A02E-C5E67988D28E}" dt="2025-05-13T17:36:32.247" v="657" actId="478"/>
          <ac:spMkLst>
            <pc:docMk/>
            <pc:sldMk cId="352151003" sldId="603"/>
            <ac:spMk id="17" creationId="{E2B6B074-2313-DD25-271A-37D962798998}"/>
          </ac:spMkLst>
        </pc:spChg>
        <pc:spChg chg="del">
          <ac:chgData name="Kelly Wanzer" userId="520d1a2b-5a4b-4b86-a74b-d1aeeb44b69a" providerId="ADAL" clId="{95CE5B34-A41B-4A14-A02E-C5E67988D28E}" dt="2025-05-13T17:36:29.640" v="656" actId="478"/>
          <ac:spMkLst>
            <pc:docMk/>
            <pc:sldMk cId="352151003" sldId="603"/>
            <ac:spMk id="18" creationId="{59C042D7-6A70-FA61-99F2-B796951BE9B7}"/>
          </ac:spMkLst>
        </pc:spChg>
        <pc:spChg chg="del">
          <ac:chgData name="Kelly Wanzer" userId="520d1a2b-5a4b-4b86-a74b-d1aeeb44b69a" providerId="ADAL" clId="{95CE5B34-A41B-4A14-A02E-C5E67988D28E}" dt="2025-05-13T17:36:27.700" v="655" actId="478"/>
          <ac:spMkLst>
            <pc:docMk/>
            <pc:sldMk cId="352151003" sldId="603"/>
            <ac:spMk id="19" creationId="{B396A1E2-3D34-32BC-FBB6-3B7A0391DF54}"/>
          </ac:spMkLst>
        </pc:spChg>
        <pc:spChg chg="del mod">
          <ac:chgData name="Kelly Wanzer" userId="520d1a2b-5a4b-4b86-a74b-d1aeeb44b69a" providerId="ADAL" clId="{95CE5B34-A41B-4A14-A02E-C5E67988D28E}" dt="2025-05-13T17:36:45.412" v="663" actId="478"/>
          <ac:spMkLst>
            <pc:docMk/>
            <pc:sldMk cId="352151003" sldId="603"/>
            <ac:spMk id="20" creationId="{EEA224C4-46E2-C854-79EE-F67D32C73B05}"/>
          </ac:spMkLst>
        </pc:spChg>
        <pc:spChg chg="del mod topLvl">
          <ac:chgData name="Kelly Wanzer" userId="520d1a2b-5a4b-4b86-a74b-d1aeeb44b69a" providerId="ADAL" clId="{95CE5B34-A41B-4A14-A02E-C5E67988D28E}" dt="2025-05-13T17:36:47.159" v="664" actId="478"/>
          <ac:spMkLst>
            <pc:docMk/>
            <pc:sldMk cId="352151003" sldId="603"/>
            <ac:spMk id="21" creationId="{62A9345C-52D4-02C7-06D9-2E9F41DE82F6}"/>
          </ac:spMkLst>
        </pc:spChg>
        <pc:spChg chg="del mod">
          <ac:chgData name="Kelly Wanzer" userId="520d1a2b-5a4b-4b86-a74b-d1aeeb44b69a" providerId="ADAL" clId="{95CE5B34-A41B-4A14-A02E-C5E67988D28E}" dt="2025-05-13T17:36:43.927" v="662" actId="478"/>
          <ac:spMkLst>
            <pc:docMk/>
            <pc:sldMk cId="352151003" sldId="603"/>
            <ac:spMk id="22" creationId="{2A325496-345F-211F-3F94-908A995C7FA5}"/>
          </ac:spMkLst>
        </pc:spChg>
        <pc:spChg chg="del mod topLvl">
          <ac:chgData name="Kelly Wanzer" userId="520d1a2b-5a4b-4b86-a74b-d1aeeb44b69a" providerId="ADAL" clId="{95CE5B34-A41B-4A14-A02E-C5E67988D28E}" dt="2025-05-13T17:36:49.008" v="665" actId="478"/>
          <ac:spMkLst>
            <pc:docMk/>
            <pc:sldMk cId="352151003" sldId="603"/>
            <ac:spMk id="23" creationId="{574E8D9C-B768-E90A-08B1-32FE7E2A803F}"/>
          </ac:spMkLst>
        </pc:spChg>
        <pc:spChg chg="add mod ord">
          <ac:chgData name="Kelly Wanzer" userId="520d1a2b-5a4b-4b86-a74b-d1aeeb44b69a" providerId="ADAL" clId="{95CE5B34-A41B-4A14-A02E-C5E67988D28E}" dt="2025-05-13T17:38:17.705" v="681" actId="13244"/>
          <ac:spMkLst>
            <pc:docMk/>
            <pc:sldMk cId="352151003" sldId="603"/>
            <ac:spMk id="25" creationId="{E84BA34D-1711-B636-FFD3-53CB44D78F36}"/>
          </ac:spMkLst>
        </pc:spChg>
        <pc:graphicFrameChg chg="add mod modGraphic">
          <ac:chgData name="Kelly Wanzer" userId="520d1a2b-5a4b-4b86-a74b-d1aeeb44b69a" providerId="ADAL" clId="{95CE5B34-A41B-4A14-A02E-C5E67988D28E}" dt="2025-05-13T17:38:16.330" v="680" actId="962"/>
          <ac:graphicFrameMkLst>
            <pc:docMk/>
            <pc:sldMk cId="352151003" sldId="603"/>
            <ac:graphicFrameMk id="24" creationId="{CE3A7C3A-D0DB-E70E-A634-14AC9301B039}"/>
          </ac:graphicFrameMkLst>
        </pc:graphicFrameChg>
      </pc:sldChg>
      <pc:sldChg chg="addSp delSp modSp new mod">
        <pc:chgData name="Kelly Wanzer" userId="520d1a2b-5a4b-4b86-a74b-d1aeeb44b69a" providerId="ADAL" clId="{95CE5B34-A41B-4A14-A02E-C5E67988D28E}" dt="2025-05-13T16:48:15.935" v="279" actId="1076"/>
        <pc:sldMkLst>
          <pc:docMk/>
          <pc:sldMk cId="1682575189" sldId="604"/>
        </pc:sldMkLst>
        <pc:spChg chg="mod">
          <ac:chgData name="Kelly Wanzer" userId="520d1a2b-5a4b-4b86-a74b-d1aeeb44b69a" providerId="ADAL" clId="{95CE5B34-A41B-4A14-A02E-C5E67988D28E}" dt="2025-05-13T16:45:00.255" v="245" actId="1076"/>
          <ac:spMkLst>
            <pc:docMk/>
            <pc:sldMk cId="1682575189" sldId="604"/>
            <ac:spMk id="2" creationId="{25E75362-C55D-4A47-6479-69FBC037B10A}"/>
          </ac:spMkLst>
        </pc:spChg>
        <pc:spChg chg="del">
          <ac:chgData name="Kelly Wanzer" userId="520d1a2b-5a4b-4b86-a74b-d1aeeb44b69a" providerId="ADAL" clId="{95CE5B34-A41B-4A14-A02E-C5E67988D28E}" dt="2025-05-13T16:35:29.218" v="190" actId="478"/>
          <ac:spMkLst>
            <pc:docMk/>
            <pc:sldMk cId="1682575189" sldId="604"/>
            <ac:spMk id="3" creationId="{4DD593AD-3C21-31A7-C75A-C86F9BF5A6EF}"/>
          </ac:spMkLst>
        </pc:spChg>
        <pc:spChg chg="add mod">
          <ac:chgData name="Kelly Wanzer" userId="520d1a2b-5a4b-4b86-a74b-d1aeeb44b69a" providerId="ADAL" clId="{95CE5B34-A41B-4A14-A02E-C5E67988D28E}" dt="2025-05-13T16:48:15.935" v="279" actId="1076"/>
          <ac:spMkLst>
            <pc:docMk/>
            <pc:sldMk cId="1682575189" sldId="604"/>
            <ac:spMk id="5" creationId="{F3759EF3-6790-548D-B909-53E407680176}"/>
          </ac:spMkLst>
        </pc:spChg>
        <pc:graphicFrameChg chg="add mod modGraphic">
          <ac:chgData name="Kelly Wanzer" userId="520d1a2b-5a4b-4b86-a74b-d1aeeb44b69a" providerId="ADAL" clId="{95CE5B34-A41B-4A14-A02E-C5E67988D28E}" dt="2025-05-13T16:47:41.251" v="271" actId="20577"/>
          <ac:graphicFrameMkLst>
            <pc:docMk/>
            <pc:sldMk cId="1682575189" sldId="604"/>
            <ac:graphicFrameMk id="4" creationId="{106441FF-76CD-4488-94C8-8460DDBD518A}"/>
          </ac:graphicFrameMkLst>
        </pc:graphicFrameChg>
      </pc:sldChg>
      <pc:sldMasterChg chg="modSldLayout">
        <pc:chgData name="Kelly Wanzer" userId="520d1a2b-5a4b-4b86-a74b-d1aeeb44b69a" providerId="ADAL" clId="{95CE5B34-A41B-4A14-A02E-C5E67988D28E}" dt="2025-05-13T17:27:47.833" v="585" actId="478"/>
        <pc:sldMasterMkLst>
          <pc:docMk/>
          <pc:sldMasterMk cId="0" sldId="2147483653"/>
        </pc:sldMasterMkLst>
        <pc:sldLayoutChg chg="delSp modSp mod">
          <pc:chgData name="Kelly Wanzer" userId="520d1a2b-5a4b-4b86-a74b-d1aeeb44b69a" providerId="ADAL" clId="{95CE5B34-A41B-4A14-A02E-C5E67988D28E}" dt="2025-05-13T17:27:47.833" v="585" actId="478"/>
          <pc:sldLayoutMkLst>
            <pc:docMk/>
            <pc:sldMasterMk cId="0" sldId="2147483653"/>
            <pc:sldLayoutMk cId="625447248" sldId="2147483742"/>
          </pc:sldLayoutMkLst>
          <pc:spChg chg="del mod">
            <ac:chgData name="Kelly Wanzer" userId="520d1a2b-5a4b-4b86-a74b-d1aeeb44b69a" providerId="ADAL" clId="{95CE5B34-A41B-4A14-A02E-C5E67988D28E}" dt="2025-05-13T17:27:47.833" v="585" actId="478"/>
            <ac:spMkLst>
              <pc:docMk/>
              <pc:sldMasterMk cId="0" sldId="2147483653"/>
              <pc:sldLayoutMk cId="625447248" sldId="2147483742"/>
              <ac:spMk id="7" creationId="{00000000-0000-0000-0000-000000000000}"/>
            </ac:spMkLst>
          </pc:spChg>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EE97E5-7226-48D8-A613-D490F74D250B}" type="doc">
      <dgm:prSet loTypeId="urn:microsoft.com/office/officeart/2016/7/layout/VerticalSolidActionList" loCatId="List" qsTypeId="urn:microsoft.com/office/officeart/2005/8/quickstyle/simple4" qsCatId="simple" csTypeId="urn:microsoft.com/office/officeart/2005/8/colors/accent1_2" csCatId="accent1" phldr="1"/>
      <dgm:spPr/>
      <dgm:t>
        <a:bodyPr/>
        <a:lstStyle/>
        <a:p>
          <a:endParaRPr lang="en-US"/>
        </a:p>
      </dgm:t>
    </dgm:pt>
    <dgm:pt modelId="{3EA531EE-586E-40EA-8347-2497B2011C19}">
      <dgm:prSet custT="1"/>
      <dgm:spPr/>
      <dgm:t>
        <a:bodyPr/>
        <a:lstStyle/>
        <a:p>
          <a:r>
            <a:rPr lang="en-US" sz="3000" dirty="0"/>
            <a:t>Offer</a:t>
          </a:r>
        </a:p>
      </dgm:t>
    </dgm:pt>
    <dgm:pt modelId="{816DBA86-0835-4878-9B4C-15C9A067E1B0}" type="parTrans" cxnId="{0F2F8368-835E-4B13-B3A3-8AA970B4470D}">
      <dgm:prSet/>
      <dgm:spPr/>
      <dgm:t>
        <a:bodyPr/>
        <a:lstStyle/>
        <a:p>
          <a:endParaRPr lang="en-US"/>
        </a:p>
      </dgm:t>
    </dgm:pt>
    <dgm:pt modelId="{F905FE40-5833-4170-8B7E-DA1E24CA4E1D}" type="sibTrans" cxnId="{0F2F8368-835E-4B13-B3A3-8AA970B4470D}">
      <dgm:prSet/>
      <dgm:spPr/>
      <dgm:t>
        <a:bodyPr/>
        <a:lstStyle/>
        <a:p>
          <a:endParaRPr lang="en-US"/>
        </a:p>
      </dgm:t>
    </dgm:pt>
    <dgm:pt modelId="{B71D67EC-9E55-40F8-BDF3-F57EFB3500D9}">
      <dgm:prSet custT="1"/>
      <dgm:spPr/>
      <dgm:t>
        <a:bodyPr/>
        <a:lstStyle/>
        <a:p>
          <a:r>
            <a:rPr lang="en-US" sz="2200" dirty="0"/>
            <a:t>Offer person-centered planning &amp; exploration</a:t>
          </a:r>
        </a:p>
      </dgm:t>
    </dgm:pt>
    <dgm:pt modelId="{DFAE9D31-377D-4A2C-912A-9F86030B6FA8}" type="parTrans" cxnId="{57C01E6D-3FA2-4339-AAC5-65370513A84C}">
      <dgm:prSet/>
      <dgm:spPr/>
      <dgm:t>
        <a:bodyPr/>
        <a:lstStyle/>
        <a:p>
          <a:endParaRPr lang="en-US"/>
        </a:p>
      </dgm:t>
    </dgm:pt>
    <dgm:pt modelId="{BCC22AB9-11D0-4BC6-B6B9-AADB1D70B702}" type="sibTrans" cxnId="{57C01E6D-3FA2-4339-AAC5-65370513A84C}">
      <dgm:prSet/>
      <dgm:spPr/>
      <dgm:t>
        <a:bodyPr/>
        <a:lstStyle/>
        <a:p>
          <a:endParaRPr lang="en-US"/>
        </a:p>
      </dgm:t>
    </dgm:pt>
    <dgm:pt modelId="{41D06C30-42A2-4D94-BCAF-647BDDC16DF2}">
      <dgm:prSet custT="1"/>
      <dgm:spPr/>
      <dgm:t>
        <a:bodyPr/>
        <a:lstStyle/>
        <a:p>
          <a:r>
            <a:rPr lang="en-US" sz="3000" dirty="0"/>
            <a:t>Make</a:t>
          </a:r>
        </a:p>
      </dgm:t>
    </dgm:pt>
    <dgm:pt modelId="{3577DD8A-9FF6-4F76-A1A6-ADACFB92D384}" type="parTrans" cxnId="{98502003-64A8-4DCE-9436-115BAA872943}">
      <dgm:prSet/>
      <dgm:spPr/>
      <dgm:t>
        <a:bodyPr/>
        <a:lstStyle/>
        <a:p>
          <a:endParaRPr lang="en-US"/>
        </a:p>
      </dgm:t>
    </dgm:pt>
    <dgm:pt modelId="{D4E753DF-7800-4710-8B4A-94A3D852CD14}" type="sibTrans" cxnId="{98502003-64A8-4DCE-9436-115BAA872943}">
      <dgm:prSet/>
      <dgm:spPr/>
      <dgm:t>
        <a:bodyPr/>
        <a:lstStyle/>
        <a:p>
          <a:endParaRPr lang="en-US"/>
        </a:p>
      </dgm:t>
    </dgm:pt>
    <dgm:pt modelId="{9F2A664B-AF61-4578-8350-6EC9C0F3419C}">
      <dgm:prSet custT="1"/>
      <dgm:spPr/>
      <dgm:t>
        <a:bodyPr/>
        <a:lstStyle/>
        <a:p>
          <a:r>
            <a:rPr lang="en-US" sz="2200" dirty="0"/>
            <a:t>Make employment discovery &amp; exploration a core part of everyone’s CBDS experience</a:t>
          </a:r>
        </a:p>
      </dgm:t>
    </dgm:pt>
    <dgm:pt modelId="{ABFE4B11-23DE-4D6C-8AC8-5B6EA44CFE04}" type="parTrans" cxnId="{DC7CE711-9589-4934-B439-966A2CA7E8E1}">
      <dgm:prSet/>
      <dgm:spPr/>
      <dgm:t>
        <a:bodyPr/>
        <a:lstStyle/>
        <a:p>
          <a:endParaRPr lang="en-US"/>
        </a:p>
      </dgm:t>
    </dgm:pt>
    <dgm:pt modelId="{53AF3B4E-5271-44B4-8EEA-65647B27C20C}" type="sibTrans" cxnId="{DC7CE711-9589-4934-B439-966A2CA7E8E1}">
      <dgm:prSet/>
      <dgm:spPr/>
      <dgm:t>
        <a:bodyPr/>
        <a:lstStyle/>
        <a:p>
          <a:endParaRPr lang="en-US"/>
        </a:p>
      </dgm:t>
    </dgm:pt>
    <dgm:pt modelId="{EED4D041-B00D-4D1A-84F1-2425E81386C9}">
      <dgm:prSet custT="1"/>
      <dgm:spPr/>
      <dgm:t>
        <a:bodyPr/>
        <a:lstStyle/>
        <a:p>
          <a:r>
            <a:rPr lang="en-US" sz="3000" dirty="0"/>
            <a:t>Embed</a:t>
          </a:r>
        </a:p>
      </dgm:t>
    </dgm:pt>
    <dgm:pt modelId="{8E7349DC-BB77-475D-A70F-E429CD61245A}" type="parTrans" cxnId="{E08FBD2F-14EA-4071-80AC-184E7632C42E}">
      <dgm:prSet/>
      <dgm:spPr/>
      <dgm:t>
        <a:bodyPr/>
        <a:lstStyle/>
        <a:p>
          <a:endParaRPr lang="en-US"/>
        </a:p>
      </dgm:t>
    </dgm:pt>
    <dgm:pt modelId="{9B22FF2D-9CAC-4D1B-96B3-49088D0C0311}" type="sibTrans" cxnId="{E08FBD2F-14EA-4071-80AC-184E7632C42E}">
      <dgm:prSet/>
      <dgm:spPr/>
      <dgm:t>
        <a:bodyPr/>
        <a:lstStyle/>
        <a:p>
          <a:endParaRPr lang="en-US"/>
        </a:p>
      </dgm:t>
    </dgm:pt>
    <dgm:pt modelId="{E4799EB9-4202-4945-8537-139175934312}">
      <dgm:prSet custT="1"/>
      <dgm:spPr/>
      <dgm:t>
        <a:bodyPr/>
        <a:lstStyle/>
        <a:p>
          <a:r>
            <a:rPr lang="en-US" sz="2200" dirty="0"/>
            <a:t>Embed employment exploration activities into weekly schedules</a:t>
          </a:r>
        </a:p>
      </dgm:t>
    </dgm:pt>
    <dgm:pt modelId="{A9B1B012-A147-4778-9534-501BAC6B3599}" type="parTrans" cxnId="{5486C52D-DABB-4534-9DE3-A28B960317B2}">
      <dgm:prSet/>
      <dgm:spPr/>
      <dgm:t>
        <a:bodyPr/>
        <a:lstStyle/>
        <a:p>
          <a:endParaRPr lang="en-US"/>
        </a:p>
      </dgm:t>
    </dgm:pt>
    <dgm:pt modelId="{8964B68C-E821-4477-A69B-F09B2DD49667}" type="sibTrans" cxnId="{5486C52D-DABB-4534-9DE3-A28B960317B2}">
      <dgm:prSet/>
      <dgm:spPr/>
      <dgm:t>
        <a:bodyPr/>
        <a:lstStyle/>
        <a:p>
          <a:endParaRPr lang="en-US"/>
        </a:p>
      </dgm:t>
    </dgm:pt>
    <dgm:pt modelId="{2432691F-9C71-477B-B5F2-FCB1A1A43180}">
      <dgm:prSet custT="1"/>
      <dgm:spPr/>
      <dgm:t>
        <a:bodyPr/>
        <a:lstStyle/>
        <a:p>
          <a:r>
            <a:rPr lang="en-US" sz="3000" dirty="0"/>
            <a:t>Use</a:t>
          </a:r>
        </a:p>
      </dgm:t>
    </dgm:pt>
    <dgm:pt modelId="{0563C44F-7000-4E53-8A75-0F109CBAB1D5}" type="parTrans" cxnId="{237AB8C9-4FA4-4824-BB70-3692797B8D25}">
      <dgm:prSet/>
      <dgm:spPr/>
      <dgm:t>
        <a:bodyPr/>
        <a:lstStyle/>
        <a:p>
          <a:endParaRPr lang="en-US"/>
        </a:p>
      </dgm:t>
    </dgm:pt>
    <dgm:pt modelId="{800ED5F1-B0B3-4963-82F5-D160B7DF2E2B}" type="sibTrans" cxnId="{237AB8C9-4FA4-4824-BB70-3692797B8D25}">
      <dgm:prSet/>
      <dgm:spPr/>
      <dgm:t>
        <a:bodyPr/>
        <a:lstStyle/>
        <a:p>
          <a:endParaRPr lang="en-US"/>
        </a:p>
      </dgm:t>
    </dgm:pt>
    <dgm:pt modelId="{8A97A03C-6AAC-41EB-BA40-2FC2D496CD52}">
      <dgm:prSet custT="1"/>
      <dgm:spPr/>
      <dgm:t>
        <a:bodyPr/>
        <a:lstStyle/>
        <a:p>
          <a:r>
            <a:rPr lang="en-US" sz="2100" dirty="0"/>
            <a:t>Use interest inventories &amp; visual resumes &amp; situational assessments as accessibility tools</a:t>
          </a:r>
        </a:p>
      </dgm:t>
    </dgm:pt>
    <dgm:pt modelId="{B3DA08B5-71EA-452A-8654-12CEF17ADDA1}" type="parTrans" cxnId="{82D82C27-6532-4932-938E-45D8BDB2D557}">
      <dgm:prSet/>
      <dgm:spPr/>
      <dgm:t>
        <a:bodyPr/>
        <a:lstStyle/>
        <a:p>
          <a:endParaRPr lang="en-US"/>
        </a:p>
      </dgm:t>
    </dgm:pt>
    <dgm:pt modelId="{3FC5AAAB-6B8E-407E-AF51-00A04B969F5F}" type="sibTrans" cxnId="{82D82C27-6532-4932-938E-45D8BDB2D557}">
      <dgm:prSet/>
      <dgm:spPr/>
      <dgm:t>
        <a:bodyPr/>
        <a:lstStyle/>
        <a:p>
          <a:endParaRPr lang="en-US"/>
        </a:p>
      </dgm:t>
    </dgm:pt>
    <dgm:pt modelId="{A7D51E3F-D521-44D9-A5A0-7F39614124EA}">
      <dgm:prSet custT="1"/>
      <dgm:spPr/>
      <dgm:t>
        <a:bodyPr/>
        <a:lstStyle/>
        <a:p>
          <a:r>
            <a:rPr lang="en-US" sz="3000" dirty="0"/>
            <a:t>Assign</a:t>
          </a:r>
        </a:p>
      </dgm:t>
    </dgm:pt>
    <dgm:pt modelId="{FD5299B9-4939-4E83-948A-90E17291665D}" type="parTrans" cxnId="{E6394BB9-FDFF-4061-B8E8-3BDD817A7B95}">
      <dgm:prSet/>
      <dgm:spPr/>
      <dgm:t>
        <a:bodyPr/>
        <a:lstStyle/>
        <a:p>
          <a:endParaRPr lang="en-US"/>
        </a:p>
      </dgm:t>
    </dgm:pt>
    <dgm:pt modelId="{1FC5664F-B32B-4A1C-9FDE-56B4B3E626C9}" type="sibTrans" cxnId="{E6394BB9-FDFF-4061-B8E8-3BDD817A7B95}">
      <dgm:prSet/>
      <dgm:spPr/>
      <dgm:t>
        <a:bodyPr/>
        <a:lstStyle/>
        <a:p>
          <a:endParaRPr lang="en-US"/>
        </a:p>
      </dgm:t>
    </dgm:pt>
    <dgm:pt modelId="{040B657A-9256-4CBC-A2E0-C2E785CF2176}">
      <dgm:prSet custT="1"/>
      <dgm:spPr/>
      <dgm:t>
        <a:bodyPr/>
        <a:lstStyle/>
        <a:p>
          <a:r>
            <a:rPr lang="en-US" sz="2200" dirty="0"/>
            <a:t>Assign staff to support individualized employment exploration</a:t>
          </a:r>
        </a:p>
      </dgm:t>
    </dgm:pt>
    <dgm:pt modelId="{1A7F7BD0-8E29-4EDA-946C-D6C3AD4472DF}" type="parTrans" cxnId="{77017E2F-B9FD-4BCA-8B48-2727F611AD5B}">
      <dgm:prSet/>
      <dgm:spPr/>
      <dgm:t>
        <a:bodyPr/>
        <a:lstStyle/>
        <a:p>
          <a:endParaRPr lang="en-US"/>
        </a:p>
      </dgm:t>
    </dgm:pt>
    <dgm:pt modelId="{502BC27C-DC0D-48F4-AA25-5CD2686FF58A}" type="sibTrans" cxnId="{77017E2F-B9FD-4BCA-8B48-2727F611AD5B}">
      <dgm:prSet/>
      <dgm:spPr/>
      <dgm:t>
        <a:bodyPr/>
        <a:lstStyle/>
        <a:p>
          <a:endParaRPr lang="en-US"/>
        </a:p>
      </dgm:t>
    </dgm:pt>
    <dgm:pt modelId="{5C4A91DB-198D-4BED-BD4F-1622FDD0ECB6}">
      <dgm:prSet custT="1"/>
      <dgm:spPr/>
      <dgm:t>
        <a:bodyPr/>
        <a:lstStyle/>
        <a:p>
          <a:r>
            <a:rPr lang="en-US" sz="3000" dirty="0"/>
            <a:t>Track</a:t>
          </a:r>
        </a:p>
      </dgm:t>
    </dgm:pt>
    <dgm:pt modelId="{12673F0C-6D0A-4FEB-B4B2-5672D8550CFC}" type="parTrans" cxnId="{B57333F3-ACF9-42D1-9CA2-D18046433950}">
      <dgm:prSet/>
      <dgm:spPr/>
      <dgm:t>
        <a:bodyPr/>
        <a:lstStyle/>
        <a:p>
          <a:endParaRPr lang="en-US"/>
        </a:p>
      </dgm:t>
    </dgm:pt>
    <dgm:pt modelId="{EBF99EBE-395A-42A1-8A3F-7B9B793F56DB}" type="sibTrans" cxnId="{B57333F3-ACF9-42D1-9CA2-D18046433950}">
      <dgm:prSet/>
      <dgm:spPr/>
      <dgm:t>
        <a:bodyPr/>
        <a:lstStyle/>
        <a:p>
          <a:endParaRPr lang="en-US"/>
        </a:p>
      </dgm:t>
    </dgm:pt>
    <dgm:pt modelId="{153CA74C-6955-47D4-8009-44CBCF3F8D9B}">
      <dgm:prSet custT="1"/>
      <dgm:spPr/>
      <dgm:t>
        <a:bodyPr/>
        <a:lstStyle/>
        <a:p>
          <a:r>
            <a:rPr lang="en-US" sz="2100" dirty="0"/>
            <a:t>Track personal preferences, strengths &amp; support needs using visual, accessible methods</a:t>
          </a:r>
        </a:p>
      </dgm:t>
    </dgm:pt>
    <dgm:pt modelId="{50E0AC9C-1A37-45B5-8726-1768E6C801CA}" type="parTrans" cxnId="{EAF390A7-42A8-47CF-9C84-DA063CCCA006}">
      <dgm:prSet/>
      <dgm:spPr/>
      <dgm:t>
        <a:bodyPr/>
        <a:lstStyle/>
        <a:p>
          <a:endParaRPr lang="en-US"/>
        </a:p>
      </dgm:t>
    </dgm:pt>
    <dgm:pt modelId="{35FB0ADD-7B5A-4912-9FCA-7E8FAE21FE82}" type="sibTrans" cxnId="{EAF390A7-42A8-47CF-9C84-DA063CCCA006}">
      <dgm:prSet/>
      <dgm:spPr/>
      <dgm:t>
        <a:bodyPr/>
        <a:lstStyle/>
        <a:p>
          <a:endParaRPr lang="en-US"/>
        </a:p>
      </dgm:t>
    </dgm:pt>
    <dgm:pt modelId="{F11908B9-A7C5-48A0-95DD-11AC2D06F34A}" type="pres">
      <dgm:prSet presAssocID="{62EE97E5-7226-48D8-A613-D490F74D250B}" presName="Name0" presStyleCnt="0">
        <dgm:presLayoutVars>
          <dgm:dir/>
          <dgm:animLvl val="lvl"/>
          <dgm:resizeHandles val="exact"/>
        </dgm:presLayoutVars>
      </dgm:prSet>
      <dgm:spPr/>
    </dgm:pt>
    <dgm:pt modelId="{89A67F4A-1CFD-4C8E-AE6C-98606687312C}" type="pres">
      <dgm:prSet presAssocID="{3EA531EE-586E-40EA-8347-2497B2011C19}" presName="linNode" presStyleCnt="0"/>
      <dgm:spPr/>
    </dgm:pt>
    <dgm:pt modelId="{EF083E80-D17D-4DF5-8866-2CF91C04F062}" type="pres">
      <dgm:prSet presAssocID="{3EA531EE-586E-40EA-8347-2497B2011C19}" presName="parentText" presStyleLbl="alignNode1" presStyleIdx="0" presStyleCnt="6">
        <dgm:presLayoutVars>
          <dgm:chMax val="1"/>
          <dgm:bulletEnabled/>
        </dgm:presLayoutVars>
      </dgm:prSet>
      <dgm:spPr/>
    </dgm:pt>
    <dgm:pt modelId="{61631381-0611-4676-AE36-AA5DA1EE0F10}" type="pres">
      <dgm:prSet presAssocID="{3EA531EE-586E-40EA-8347-2497B2011C19}" presName="descendantText" presStyleLbl="alignAccFollowNode1" presStyleIdx="0" presStyleCnt="6">
        <dgm:presLayoutVars>
          <dgm:bulletEnabled/>
        </dgm:presLayoutVars>
      </dgm:prSet>
      <dgm:spPr/>
    </dgm:pt>
    <dgm:pt modelId="{657D119F-16A3-4C73-B055-959E4870B8B7}" type="pres">
      <dgm:prSet presAssocID="{F905FE40-5833-4170-8B7E-DA1E24CA4E1D}" presName="sp" presStyleCnt="0"/>
      <dgm:spPr/>
    </dgm:pt>
    <dgm:pt modelId="{E0C90271-A995-403E-84AA-28C1D0317F51}" type="pres">
      <dgm:prSet presAssocID="{41D06C30-42A2-4D94-BCAF-647BDDC16DF2}" presName="linNode" presStyleCnt="0"/>
      <dgm:spPr/>
    </dgm:pt>
    <dgm:pt modelId="{23DBAC2A-794D-463A-81CD-8DA27CEB5B41}" type="pres">
      <dgm:prSet presAssocID="{41D06C30-42A2-4D94-BCAF-647BDDC16DF2}" presName="parentText" presStyleLbl="alignNode1" presStyleIdx="1" presStyleCnt="6">
        <dgm:presLayoutVars>
          <dgm:chMax val="1"/>
          <dgm:bulletEnabled/>
        </dgm:presLayoutVars>
      </dgm:prSet>
      <dgm:spPr/>
    </dgm:pt>
    <dgm:pt modelId="{C87BE402-90BF-4AEE-8593-8D76DAB423C5}" type="pres">
      <dgm:prSet presAssocID="{41D06C30-42A2-4D94-BCAF-647BDDC16DF2}" presName="descendantText" presStyleLbl="alignAccFollowNode1" presStyleIdx="1" presStyleCnt="6">
        <dgm:presLayoutVars>
          <dgm:bulletEnabled/>
        </dgm:presLayoutVars>
      </dgm:prSet>
      <dgm:spPr/>
    </dgm:pt>
    <dgm:pt modelId="{DD510892-F1BB-4B8C-920C-6CC0EDEAAED9}" type="pres">
      <dgm:prSet presAssocID="{D4E753DF-7800-4710-8B4A-94A3D852CD14}" presName="sp" presStyleCnt="0"/>
      <dgm:spPr/>
    </dgm:pt>
    <dgm:pt modelId="{C7D18061-918C-44C6-A026-3188570B6739}" type="pres">
      <dgm:prSet presAssocID="{EED4D041-B00D-4D1A-84F1-2425E81386C9}" presName="linNode" presStyleCnt="0"/>
      <dgm:spPr/>
    </dgm:pt>
    <dgm:pt modelId="{D2761375-E182-4C90-B39C-A15E863F7034}" type="pres">
      <dgm:prSet presAssocID="{EED4D041-B00D-4D1A-84F1-2425E81386C9}" presName="parentText" presStyleLbl="alignNode1" presStyleIdx="2" presStyleCnt="6">
        <dgm:presLayoutVars>
          <dgm:chMax val="1"/>
          <dgm:bulletEnabled/>
        </dgm:presLayoutVars>
      </dgm:prSet>
      <dgm:spPr/>
    </dgm:pt>
    <dgm:pt modelId="{78ED49DF-9D05-44B4-9867-863E57981B3D}" type="pres">
      <dgm:prSet presAssocID="{EED4D041-B00D-4D1A-84F1-2425E81386C9}" presName="descendantText" presStyleLbl="alignAccFollowNode1" presStyleIdx="2" presStyleCnt="6">
        <dgm:presLayoutVars>
          <dgm:bulletEnabled/>
        </dgm:presLayoutVars>
      </dgm:prSet>
      <dgm:spPr/>
    </dgm:pt>
    <dgm:pt modelId="{1CA6FBAD-1CA0-42C6-9243-160DBF6C8631}" type="pres">
      <dgm:prSet presAssocID="{9B22FF2D-9CAC-4D1B-96B3-49088D0C0311}" presName="sp" presStyleCnt="0"/>
      <dgm:spPr/>
    </dgm:pt>
    <dgm:pt modelId="{FBCDCA23-92DE-470F-AC9A-26AF647AE72D}" type="pres">
      <dgm:prSet presAssocID="{2432691F-9C71-477B-B5F2-FCB1A1A43180}" presName="linNode" presStyleCnt="0"/>
      <dgm:spPr/>
    </dgm:pt>
    <dgm:pt modelId="{B05E946C-8196-4191-A86E-6952EA14B623}" type="pres">
      <dgm:prSet presAssocID="{2432691F-9C71-477B-B5F2-FCB1A1A43180}" presName="parentText" presStyleLbl="alignNode1" presStyleIdx="3" presStyleCnt="6">
        <dgm:presLayoutVars>
          <dgm:chMax val="1"/>
          <dgm:bulletEnabled/>
        </dgm:presLayoutVars>
      </dgm:prSet>
      <dgm:spPr/>
    </dgm:pt>
    <dgm:pt modelId="{27FE8F38-9615-454D-99B9-002BA6FB748A}" type="pres">
      <dgm:prSet presAssocID="{2432691F-9C71-477B-B5F2-FCB1A1A43180}" presName="descendantText" presStyleLbl="alignAccFollowNode1" presStyleIdx="3" presStyleCnt="6">
        <dgm:presLayoutVars>
          <dgm:bulletEnabled/>
        </dgm:presLayoutVars>
      </dgm:prSet>
      <dgm:spPr/>
    </dgm:pt>
    <dgm:pt modelId="{6101DF73-3DEB-40A1-8736-4F053C671A8F}" type="pres">
      <dgm:prSet presAssocID="{800ED5F1-B0B3-4963-82F5-D160B7DF2E2B}" presName="sp" presStyleCnt="0"/>
      <dgm:spPr/>
    </dgm:pt>
    <dgm:pt modelId="{6B659F91-9E0E-4011-BF4F-1E3C6C09493F}" type="pres">
      <dgm:prSet presAssocID="{A7D51E3F-D521-44D9-A5A0-7F39614124EA}" presName="linNode" presStyleCnt="0"/>
      <dgm:spPr/>
    </dgm:pt>
    <dgm:pt modelId="{47A0CFF1-92CB-4BE9-8E41-F2C77CC5ECC9}" type="pres">
      <dgm:prSet presAssocID="{A7D51E3F-D521-44D9-A5A0-7F39614124EA}" presName="parentText" presStyleLbl="alignNode1" presStyleIdx="4" presStyleCnt="6">
        <dgm:presLayoutVars>
          <dgm:chMax val="1"/>
          <dgm:bulletEnabled/>
        </dgm:presLayoutVars>
      </dgm:prSet>
      <dgm:spPr/>
    </dgm:pt>
    <dgm:pt modelId="{E7F5938F-362B-4F3A-A720-3AD73225A624}" type="pres">
      <dgm:prSet presAssocID="{A7D51E3F-D521-44D9-A5A0-7F39614124EA}" presName="descendantText" presStyleLbl="alignAccFollowNode1" presStyleIdx="4" presStyleCnt="6">
        <dgm:presLayoutVars>
          <dgm:bulletEnabled/>
        </dgm:presLayoutVars>
      </dgm:prSet>
      <dgm:spPr/>
    </dgm:pt>
    <dgm:pt modelId="{806EA36D-51E5-41F1-9415-E979F91B04E2}" type="pres">
      <dgm:prSet presAssocID="{1FC5664F-B32B-4A1C-9FDE-56B4B3E626C9}" presName="sp" presStyleCnt="0"/>
      <dgm:spPr/>
    </dgm:pt>
    <dgm:pt modelId="{6DB71950-EB58-47C1-805B-90EA67164BE3}" type="pres">
      <dgm:prSet presAssocID="{5C4A91DB-198D-4BED-BD4F-1622FDD0ECB6}" presName="linNode" presStyleCnt="0"/>
      <dgm:spPr/>
    </dgm:pt>
    <dgm:pt modelId="{5C518DF8-FD5B-4D6F-946B-BAB2389EF33C}" type="pres">
      <dgm:prSet presAssocID="{5C4A91DB-198D-4BED-BD4F-1622FDD0ECB6}" presName="parentText" presStyleLbl="alignNode1" presStyleIdx="5" presStyleCnt="6">
        <dgm:presLayoutVars>
          <dgm:chMax val="1"/>
          <dgm:bulletEnabled/>
        </dgm:presLayoutVars>
      </dgm:prSet>
      <dgm:spPr/>
    </dgm:pt>
    <dgm:pt modelId="{74F6D50A-4091-4346-9A8A-F38F2E96004B}" type="pres">
      <dgm:prSet presAssocID="{5C4A91DB-198D-4BED-BD4F-1622FDD0ECB6}" presName="descendantText" presStyleLbl="alignAccFollowNode1" presStyleIdx="5" presStyleCnt="6">
        <dgm:presLayoutVars>
          <dgm:bulletEnabled/>
        </dgm:presLayoutVars>
      </dgm:prSet>
      <dgm:spPr/>
    </dgm:pt>
  </dgm:ptLst>
  <dgm:cxnLst>
    <dgm:cxn modelId="{98502003-64A8-4DCE-9436-115BAA872943}" srcId="{62EE97E5-7226-48D8-A613-D490F74D250B}" destId="{41D06C30-42A2-4D94-BCAF-647BDDC16DF2}" srcOrd="1" destOrd="0" parTransId="{3577DD8A-9FF6-4F76-A1A6-ADACFB92D384}" sibTransId="{D4E753DF-7800-4710-8B4A-94A3D852CD14}"/>
    <dgm:cxn modelId="{16AE7005-E00C-4973-843B-7A927B9D0DDA}" type="presOf" srcId="{9F2A664B-AF61-4578-8350-6EC9C0F3419C}" destId="{C87BE402-90BF-4AEE-8593-8D76DAB423C5}" srcOrd="0" destOrd="0" presId="urn:microsoft.com/office/officeart/2016/7/layout/VerticalSolidActionList"/>
    <dgm:cxn modelId="{DC7CE711-9589-4934-B439-966A2CA7E8E1}" srcId="{41D06C30-42A2-4D94-BCAF-647BDDC16DF2}" destId="{9F2A664B-AF61-4578-8350-6EC9C0F3419C}" srcOrd="0" destOrd="0" parTransId="{ABFE4B11-23DE-4D6C-8AC8-5B6EA44CFE04}" sibTransId="{53AF3B4E-5271-44B4-8EEA-65647B27C20C}"/>
    <dgm:cxn modelId="{82D82C27-6532-4932-938E-45D8BDB2D557}" srcId="{2432691F-9C71-477B-B5F2-FCB1A1A43180}" destId="{8A97A03C-6AAC-41EB-BA40-2FC2D496CD52}" srcOrd="0" destOrd="0" parTransId="{B3DA08B5-71EA-452A-8654-12CEF17ADDA1}" sibTransId="{3FC5AAAB-6B8E-407E-AF51-00A04B969F5F}"/>
    <dgm:cxn modelId="{5486C52D-DABB-4534-9DE3-A28B960317B2}" srcId="{EED4D041-B00D-4D1A-84F1-2425E81386C9}" destId="{E4799EB9-4202-4945-8537-139175934312}" srcOrd="0" destOrd="0" parTransId="{A9B1B012-A147-4778-9534-501BAC6B3599}" sibTransId="{8964B68C-E821-4477-A69B-F09B2DD49667}"/>
    <dgm:cxn modelId="{77017E2F-B9FD-4BCA-8B48-2727F611AD5B}" srcId="{A7D51E3F-D521-44D9-A5A0-7F39614124EA}" destId="{040B657A-9256-4CBC-A2E0-C2E785CF2176}" srcOrd="0" destOrd="0" parTransId="{1A7F7BD0-8E29-4EDA-946C-D6C3AD4472DF}" sibTransId="{502BC27C-DC0D-48F4-AA25-5CD2686FF58A}"/>
    <dgm:cxn modelId="{E08FBD2F-14EA-4071-80AC-184E7632C42E}" srcId="{62EE97E5-7226-48D8-A613-D490F74D250B}" destId="{EED4D041-B00D-4D1A-84F1-2425E81386C9}" srcOrd="2" destOrd="0" parTransId="{8E7349DC-BB77-475D-A70F-E429CD61245A}" sibTransId="{9B22FF2D-9CAC-4D1B-96B3-49088D0C0311}"/>
    <dgm:cxn modelId="{731DF341-3812-4F27-9BF9-355EF3B75C60}" type="presOf" srcId="{2432691F-9C71-477B-B5F2-FCB1A1A43180}" destId="{B05E946C-8196-4191-A86E-6952EA14B623}" srcOrd="0" destOrd="0" presId="urn:microsoft.com/office/officeart/2016/7/layout/VerticalSolidActionList"/>
    <dgm:cxn modelId="{4A016966-2BD4-4DFC-B516-34F371CA93ED}" type="presOf" srcId="{040B657A-9256-4CBC-A2E0-C2E785CF2176}" destId="{E7F5938F-362B-4F3A-A720-3AD73225A624}" srcOrd="0" destOrd="0" presId="urn:microsoft.com/office/officeart/2016/7/layout/VerticalSolidActionList"/>
    <dgm:cxn modelId="{0F2F8368-835E-4B13-B3A3-8AA970B4470D}" srcId="{62EE97E5-7226-48D8-A613-D490F74D250B}" destId="{3EA531EE-586E-40EA-8347-2497B2011C19}" srcOrd="0" destOrd="0" parTransId="{816DBA86-0835-4878-9B4C-15C9A067E1B0}" sibTransId="{F905FE40-5833-4170-8B7E-DA1E24CA4E1D}"/>
    <dgm:cxn modelId="{4456F848-C91C-4A6E-A1EE-4AD9EC8C9031}" type="presOf" srcId="{8A97A03C-6AAC-41EB-BA40-2FC2D496CD52}" destId="{27FE8F38-9615-454D-99B9-002BA6FB748A}" srcOrd="0" destOrd="0" presId="urn:microsoft.com/office/officeart/2016/7/layout/VerticalSolidActionList"/>
    <dgm:cxn modelId="{57C01E6D-3FA2-4339-AAC5-65370513A84C}" srcId="{3EA531EE-586E-40EA-8347-2497B2011C19}" destId="{B71D67EC-9E55-40F8-BDF3-F57EFB3500D9}" srcOrd="0" destOrd="0" parTransId="{DFAE9D31-377D-4A2C-912A-9F86030B6FA8}" sibTransId="{BCC22AB9-11D0-4BC6-B6B9-AADB1D70B702}"/>
    <dgm:cxn modelId="{9FE3674E-ED2D-4E67-B8E8-28D2F3911F1C}" type="presOf" srcId="{3EA531EE-586E-40EA-8347-2497B2011C19}" destId="{EF083E80-D17D-4DF5-8866-2CF91C04F062}" srcOrd="0" destOrd="0" presId="urn:microsoft.com/office/officeart/2016/7/layout/VerticalSolidActionList"/>
    <dgm:cxn modelId="{F6708A4E-903B-4172-9FB5-7A12B0C609C0}" type="presOf" srcId="{E4799EB9-4202-4945-8537-139175934312}" destId="{78ED49DF-9D05-44B4-9867-863E57981B3D}" srcOrd="0" destOrd="0" presId="urn:microsoft.com/office/officeart/2016/7/layout/VerticalSolidActionList"/>
    <dgm:cxn modelId="{6E708277-64D4-4F2D-929C-64D4F5E5A3B0}" type="presOf" srcId="{41D06C30-42A2-4D94-BCAF-647BDDC16DF2}" destId="{23DBAC2A-794D-463A-81CD-8DA27CEB5B41}" srcOrd="0" destOrd="0" presId="urn:microsoft.com/office/officeart/2016/7/layout/VerticalSolidActionList"/>
    <dgm:cxn modelId="{C189B39E-5871-40F5-81F4-8772F2ACD108}" type="presOf" srcId="{EED4D041-B00D-4D1A-84F1-2425E81386C9}" destId="{D2761375-E182-4C90-B39C-A15E863F7034}" srcOrd="0" destOrd="0" presId="urn:microsoft.com/office/officeart/2016/7/layout/VerticalSolidActionList"/>
    <dgm:cxn modelId="{2AA63FA0-E277-4DDE-9E86-3B049F62AAF7}" type="presOf" srcId="{5C4A91DB-198D-4BED-BD4F-1622FDD0ECB6}" destId="{5C518DF8-FD5B-4D6F-946B-BAB2389EF33C}" srcOrd="0" destOrd="0" presId="urn:microsoft.com/office/officeart/2016/7/layout/VerticalSolidActionList"/>
    <dgm:cxn modelId="{EAF390A7-42A8-47CF-9C84-DA063CCCA006}" srcId="{5C4A91DB-198D-4BED-BD4F-1622FDD0ECB6}" destId="{153CA74C-6955-47D4-8009-44CBCF3F8D9B}" srcOrd="0" destOrd="0" parTransId="{50E0AC9C-1A37-45B5-8726-1768E6C801CA}" sibTransId="{35FB0ADD-7B5A-4912-9FCA-7E8FAE21FE82}"/>
    <dgm:cxn modelId="{749B32B6-0410-4B26-9A7B-B0E347521FF7}" type="presOf" srcId="{B71D67EC-9E55-40F8-BDF3-F57EFB3500D9}" destId="{61631381-0611-4676-AE36-AA5DA1EE0F10}" srcOrd="0" destOrd="0" presId="urn:microsoft.com/office/officeart/2016/7/layout/VerticalSolidActionList"/>
    <dgm:cxn modelId="{9E756DB8-B623-4D08-BB49-BF856D53CDDB}" type="presOf" srcId="{A7D51E3F-D521-44D9-A5A0-7F39614124EA}" destId="{47A0CFF1-92CB-4BE9-8E41-F2C77CC5ECC9}" srcOrd="0" destOrd="0" presId="urn:microsoft.com/office/officeart/2016/7/layout/VerticalSolidActionList"/>
    <dgm:cxn modelId="{E6394BB9-FDFF-4061-B8E8-3BDD817A7B95}" srcId="{62EE97E5-7226-48D8-A613-D490F74D250B}" destId="{A7D51E3F-D521-44D9-A5A0-7F39614124EA}" srcOrd="4" destOrd="0" parTransId="{FD5299B9-4939-4E83-948A-90E17291665D}" sibTransId="{1FC5664F-B32B-4A1C-9FDE-56B4B3E626C9}"/>
    <dgm:cxn modelId="{237AB8C9-4FA4-4824-BB70-3692797B8D25}" srcId="{62EE97E5-7226-48D8-A613-D490F74D250B}" destId="{2432691F-9C71-477B-B5F2-FCB1A1A43180}" srcOrd="3" destOrd="0" parTransId="{0563C44F-7000-4E53-8A75-0F109CBAB1D5}" sibTransId="{800ED5F1-B0B3-4963-82F5-D160B7DF2E2B}"/>
    <dgm:cxn modelId="{A2EF75EC-3501-476B-9ACD-629121CAB5FB}" type="presOf" srcId="{62EE97E5-7226-48D8-A613-D490F74D250B}" destId="{F11908B9-A7C5-48A0-95DD-11AC2D06F34A}" srcOrd="0" destOrd="0" presId="urn:microsoft.com/office/officeart/2016/7/layout/VerticalSolidActionList"/>
    <dgm:cxn modelId="{93FDA4EE-8ACF-44DB-8F13-AECA0F99BC8B}" type="presOf" srcId="{153CA74C-6955-47D4-8009-44CBCF3F8D9B}" destId="{74F6D50A-4091-4346-9A8A-F38F2E96004B}" srcOrd="0" destOrd="0" presId="urn:microsoft.com/office/officeart/2016/7/layout/VerticalSolidActionList"/>
    <dgm:cxn modelId="{B57333F3-ACF9-42D1-9CA2-D18046433950}" srcId="{62EE97E5-7226-48D8-A613-D490F74D250B}" destId="{5C4A91DB-198D-4BED-BD4F-1622FDD0ECB6}" srcOrd="5" destOrd="0" parTransId="{12673F0C-6D0A-4FEB-B4B2-5672D8550CFC}" sibTransId="{EBF99EBE-395A-42A1-8A3F-7B9B793F56DB}"/>
    <dgm:cxn modelId="{9A83CCD4-2CC2-4ABF-8FA1-498E0EF79A9D}" type="presParOf" srcId="{F11908B9-A7C5-48A0-95DD-11AC2D06F34A}" destId="{89A67F4A-1CFD-4C8E-AE6C-98606687312C}" srcOrd="0" destOrd="0" presId="urn:microsoft.com/office/officeart/2016/7/layout/VerticalSolidActionList"/>
    <dgm:cxn modelId="{B8C5AB54-F4A0-4C08-87B4-4DA9E81E31FF}" type="presParOf" srcId="{89A67F4A-1CFD-4C8E-AE6C-98606687312C}" destId="{EF083E80-D17D-4DF5-8866-2CF91C04F062}" srcOrd="0" destOrd="0" presId="urn:microsoft.com/office/officeart/2016/7/layout/VerticalSolidActionList"/>
    <dgm:cxn modelId="{0F315ACF-90C4-40DF-B4F4-28FEC16198DC}" type="presParOf" srcId="{89A67F4A-1CFD-4C8E-AE6C-98606687312C}" destId="{61631381-0611-4676-AE36-AA5DA1EE0F10}" srcOrd="1" destOrd="0" presId="urn:microsoft.com/office/officeart/2016/7/layout/VerticalSolidActionList"/>
    <dgm:cxn modelId="{468395D6-8DDF-4A9A-8BF7-1976E7EB6FF4}" type="presParOf" srcId="{F11908B9-A7C5-48A0-95DD-11AC2D06F34A}" destId="{657D119F-16A3-4C73-B055-959E4870B8B7}" srcOrd="1" destOrd="0" presId="urn:microsoft.com/office/officeart/2016/7/layout/VerticalSolidActionList"/>
    <dgm:cxn modelId="{26DD62B8-084E-4CF1-94FE-F50F92C39461}" type="presParOf" srcId="{F11908B9-A7C5-48A0-95DD-11AC2D06F34A}" destId="{E0C90271-A995-403E-84AA-28C1D0317F51}" srcOrd="2" destOrd="0" presId="urn:microsoft.com/office/officeart/2016/7/layout/VerticalSolidActionList"/>
    <dgm:cxn modelId="{1DA8ECEF-CC4F-4303-A753-9C231380DD16}" type="presParOf" srcId="{E0C90271-A995-403E-84AA-28C1D0317F51}" destId="{23DBAC2A-794D-463A-81CD-8DA27CEB5B41}" srcOrd="0" destOrd="0" presId="urn:microsoft.com/office/officeart/2016/7/layout/VerticalSolidActionList"/>
    <dgm:cxn modelId="{FDF02BDE-ABF3-460B-ACDD-109476F79CD8}" type="presParOf" srcId="{E0C90271-A995-403E-84AA-28C1D0317F51}" destId="{C87BE402-90BF-4AEE-8593-8D76DAB423C5}" srcOrd="1" destOrd="0" presId="urn:microsoft.com/office/officeart/2016/7/layout/VerticalSolidActionList"/>
    <dgm:cxn modelId="{DEA7D033-6214-491C-BAC0-CF127B7C59F0}" type="presParOf" srcId="{F11908B9-A7C5-48A0-95DD-11AC2D06F34A}" destId="{DD510892-F1BB-4B8C-920C-6CC0EDEAAED9}" srcOrd="3" destOrd="0" presId="urn:microsoft.com/office/officeart/2016/7/layout/VerticalSolidActionList"/>
    <dgm:cxn modelId="{89EF2062-4C88-488C-9318-0663F30B2A9F}" type="presParOf" srcId="{F11908B9-A7C5-48A0-95DD-11AC2D06F34A}" destId="{C7D18061-918C-44C6-A026-3188570B6739}" srcOrd="4" destOrd="0" presId="urn:microsoft.com/office/officeart/2016/7/layout/VerticalSolidActionList"/>
    <dgm:cxn modelId="{44F36F58-FDEA-4148-B086-6498C8FA8BED}" type="presParOf" srcId="{C7D18061-918C-44C6-A026-3188570B6739}" destId="{D2761375-E182-4C90-B39C-A15E863F7034}" srcOrd="0" destOrd="0" presId="urn:microsoft.com/office/officeart/2016/7/layout/VerticalSolidActionList"/>
    <dgm:cxn modelId="{AACA902B-8351-481F-9001-D4F4577FB63D}" type="presParOf" srcId="{C7D18061-918C-44C6-A026-3188570B6739}" destId="{78ED49DF-9D05-44B4-9867-863E57981B3D}" srcOrd="1" destOrd="0" presId="urn:microsoft.com/office/officeart/2016/7/layout/VerticalSolidActionList"/>
    <dgm:cxn modelId="{7E673E46-A28C-40D3-AF44-39606FE51D7A}" type="presParOf" srcId="{F11908B9-A7C5-48A0-95DD-11AC2D06F34A}" destId="{1CA6FBAD-1CA0-42C6-9243-160DBF6C8631}" srcOrd="5" destOrd="0" presId="urn:microsoft.com/office/officeart/2016/7/layout/VerticalSolidActionList"/>
    <dgm:cxn modelId="{8402EDD5-DE48-43FE-A027-BC4A1545EAE1}" type="presParOf" srcId="{F11908B9-A7C5-48A0-95DD-11AC2D06F34A}" destId="{FBCDCA23-92DE-470F-AC9A-26AF647AE72D}" srcOrd="6" destOrd="0" presId="urn:microsoft.com/office/officeart/2016/7/layout/VerticalSolidActionList"/>
    <dgm:cxn modelId="{004AE4B3-53C7-4565-929F-CF740B03E9AD}" type="presParOf" srcId="{FBCDCA23-92DE-470F-AC9A-26AF647AE72D}" destId="{B05E946C-8196-4191-A86E-6952EA14B623}" srcOrd="0" destOrd="0" presId="urn:microsoft.com/office/officeart/2016/7/layout/VerticalSolidActionList"/>
    <dgm:cxn modelId="{A71EDF38-EF6C-4E88-A202-4A06A02150A9}" type="presParOf" srcId="{FBCDCA23-92DE-470F-AC9A-26AF647AE72D}" destId="{27FE8F38-9615-454D-99B9-002BA6FB748A}" srcOrd="1" destOrd="0" presId="urn:microsoft.com/office/officeart/2016/7/layout/VerticalSolidActionList"/>
    <dgm:cxn modelId="{4C68F778-B866-4BB6-B9A6-0A3899BFAA3E}" type="presParOf" srcId="{F11908B9-A7C5-48A0-95DD-11AC2D06F34A}" destId="{6101DF73-3DEB-40A1-8736-4F053C671A8F}" srcOrd="7" destOrd="0" presId="urn:microsoft.com/office/officeart/2016/7/layout/VerticalSolidActionList"/>
    <dgm:cxn modelId="{4BECBA0D-8793-4582-9765-1E1E75487B6B}" type="presParOf" srcId="{F11908B9-A7C5-48A0-95DD-11AC2D06F34A}" destId="{6B659F91-9E0E-4011-BF4F-1E3C6C09493F}" srcOrd="8" destOrd="0" presId="urn:microsoft.com/office/officeart/2016/7/layout/VerticalSolidActionList"/>
    <dgm:cxn modelId="{B9A289FB-3154-40B1-8D2D-668524E75D69}" type="presParOf" srcId="{6B659F91-9E0E-4011-BF4F-1E3C6C09493F}" destId="{47A0CFF1-92CB-4BE9-8E41-F2C77CC5ECC9}" srcOrd="0" destOrd="0" presId="urn:microsoft.com/office/officeart/2016/7/layout/VerticalSolidActionList"/>
    <dgm:cxn modelId="{BEEF3ABA-67E4-4391-BF30-67D9650B29F1}" type="presParOf" srcId="{6B659F91-9E0E-4011-BF4F-1E3C6C09493F}" destId="{E7F5938F-362B-4F3A-A720-3AD73225A624}" srcOrd="1" destOrd="0" presId="urn:microsoft.com/office/officeart/2016/7/layout/VerticalSolidActionList"/>
    <dgm:cxn modelId="{011A98D2-2855-44C0-ADF8-9EDE58E11057}" type="presParOf" srcId="{F11908B9-A7C5-48A0-95DD-11AC2D06F34A}" destId="{806EA36D-51E5-41F1-9415-E979F91B04E2}" srcOrd="9" destOrd="0" presId="urn:microsoft.com/office/officeart/2016/7/layout/VerticalSolidActionList"/>
    <dgm:cxn modelId="{C7EC6ACB-7D4B-4F96-A011-3E5C95C6C160}" type="presParOf" srcId="{F11908B9-A7C5-48A0-95DD-11AC2D06F34A}" destId="{6DB71950-EB58-47C1-805B-90EA67164BE3}" srcOrd="10" destOrd="0" presId="urn:microsoft.com/office/officeart/2016/7/layout/VerticalSolidActionList"/>
    <dgm:cxn modelId="{78F6AE7C-D972-4E08-8971-F6D94239B8AE}" type="presParOf" srcId="{6DB71950-EB58-47C1-805B-90EA67164BE3}" destId="{5C518DF8-FD5B-4D6F-946B-BAB2389EF33C}" srcOrd="0" destOrd="0" presId="urn:microsoft.com/office/officeart/2016/7/layout/VerticalSolidActionList"/>
    <dgm:cxn modelId="{B39652A9-FB83-41BA-893C-C53E5D6F80CF}" type="presParOf" srcId="{6DB71950-EB58-47C1-805B-90EA67164BE3}" destId="{74F6D50A-4091-4346-9A8A-F38F2E96004B}"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0EBEE7-F924-4269-AB93-E6D9030423D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2959265-B58C-4440-A0F9-A2E88C59BC3F}">
      <dgm:prSet custT="1"/>
      <dgm:spPr/>
      <dgm:t>
        <a:bodyPr/>
        <a:lstStyle/>
        <a:p>
          <a:r>
            <a:rPr lang="en-US" sz="2200" dirty="0"/>
            <a:t>Options Based on Preference: Journals, videos, voice diaries, portfolios</a:t>
          </a:r>
        </a:p>
      </dgm:t>
    </dgm:pt>
    <dgm:pt modelId="{AFBBE5F5-D757-498B-BE1C-AE8A1D2A9B87}" type="parTrans" cxnId="{30ACE04C-4EBB-4666-9C0D-011A051E5B13}">
      <dgm:prSet/>
      <dgm:spPr/>
      <dgm:t>
        <a:bodyPr/>
        <a:lstStyle/>
        <a:p>
          <a:endParaRPr lang="en-US"/>
        </a:p>
      </dgm:t>
    </dgm:pt>
    <dgm:pt modelId="{90C25D06-8329-4D1F-8C19-003FFFC6DDB1}" type="sibTrans" cxnId="{30ACE04C-4EBB-4666-9C0D-011A051E5B13}">
      <dgm:prSet/>
      <dgm:spPr/>
      <dgm:t>
        <a:bodyPr/>
        <a:lstStyle/>
        <a:p>
          <a:endParaRPr lang="en-US"/>
        </a:p>
      </dgm:t>
    </dgm:pt>
    <dgm:pt modelId="{C6732480-033E-49AB-AA8E-7A3AC76D1714}">
      <dgm:prSet custT="1"/>
      <dgm:spPr/>
      <dgm:t>
        <a:bodyPr/>
        <a:lstStyle/>
        <a:p>
          <a:r>
            <a:rPr lang="en-US" sz="2200" dirty="0"/>
            <a:t>- What did I enjoy or find hard?</a:t>
          </a:r>
        </a:p>
      </dgm:t>
    </dgm:pt>
    <dgm:pt modelId="{8D1B63AB-40DA-4F9E-847D-42C573BD98B1}" type="parTrans" cxnId="{5DBAAF69-49A2-436E-A6EE-68166DE0B048}">
      <dgm:prSet/>
      <dgm:spPr/>
      <dgm:t>
        <a:bodyPr/>
        <a:lstStyle/>
        <a:p>
          <a:endParaRPr lang="en-US"/>
        </a:p>
      </dgm:t>
    </dgm:pt>
    <dgm:pt modelId="{769A8DD4-9799-4927-A554-7B350303D027}" type="sibTrans" cxnId="{5DBAAF69-49A2-436E-A6EE-68166DE0B048}">
      <dgm:prSet/>
      <dgm:spPr/>
      <dgm:t>
        <a:bodyPr/>
        <a:lstStyle/>
        <a:p>
          <a:endParaRPr lang="en-US"/>
        </a:p>
      </dgm:t>
    </dgm:pt>
    <dgm:pt modelId="{51FBF37A-6DF5-49A9-9BA9-E970D8AF722B}">
      <dgm:prSet custT="1"/>
      <dgm:spPr/>
      <dgm:t>
        <a:bodyPr/>
        <a:lstStyle/>
        <a:p>
          <a:r>
            <a:rPr lang="en-US" sz="2200" dirty="0"/>
            <a:t>- What am I getting better at?</a:t>
          </a:r>
        </a:p>
      </dgm:t>
    </dgm:pt>
    <dgm:pt modelId="{D5182C0D-D7E4-4DAF-B1CB-684E7B1411D2}" type="parTrans" cxnId="{FA96DF3D-8FE2-4C61-A1DD-7FF27DF3BB4C}">
      <dgm:prSet/>
      <dgm:spPr/>
      <dgm:t>
        <a:bodyPr/>
        <a:lstStyle/>
        <a:p>
          <a:endParaRPr lang="en-US"/>
        </a:p>
      </dgm:t>
    </dgm:pt>
    <dgm:pt modelId="{05D1C52B-770A-44C7-ADF7-8DDAF1B735C6}" type="sibTrans" cxnId="{FA96DF3D-8FE2-4C61-A1DD-7FF27DF3BB4C}">
      <dgm:prSet/>
      <dgm:spPr/>
      <dgm:t>
        <a:bodyPr/>
        <a:lstStyle/>
        <a:p>
          <a:endParaRPr lang="en-US"/>
        </a:p>
      </dgm:t>
    </dgm:pt>
    <dgm:pt modelId="{E7DA1092-7302-4E90-8DCE-556599301BD4}">
      <dgm:prSet custT="1"/>
      <dgm:spPr/>
      <dgm:t>
        <a:bodyPr/>
        <a:lstStyle/>
        <a:p>
          <a:r>
            <a:rPr lang="en-US" sz="2200" dirty="0"/>
            <a:t>- Do I still want to do this?</a:t>
          </a:r>
        </a:p>
      </dgm:t>
    </dgm:pt>
    <dgm:pt modelId="{6BEBC9E3-D611-4F3B-B26C-D5236A3A6655}" type="parTrans" cxnId="{3461497E-59A9-4109-ACD0-0020C79662B0}">
      <dgm:prSet/>
      <dgm:spPr/>
      <dgm:t>
        <a:bodyPr/>
        <a:lstStyle/>
        <a:p>
          <a:endParaRPr lang="en-US"/>
        </a:p>
      </dgm:t>
    </dgm:pt>
    <dgm:pt modelId="{2EF0C0D4-89DC-4666-917A-ACAD9FC8C7C7}" type="sibTrans" cxnId="{3461497E-59A9-4109-ACD0-0020C79662B0}">
      <dgm:prSet/>
      <dgm:spPr/>
      <dgm:t>
        <a:bodyPr/>
        <a:lstStyle/>
        <a:p>
          <a:endParaRPr lang="en-US"/>
        </a:p>
      </dgm:t>
    </dgm:pt>
    <dgm:pt modelId="{E806E79A-4FB9-42E9-983A-9B5B85E26A78}" type="pres">
      <dgm:prSet presAssocID="{5F0EBEE7-F924-4269-AB93-E6D9030423DF}" presName="root" presStyleCnt="0">
        <dgm:presLayoutVars>
          <dgm:dir/>
          <dgm:resizeHandles val="exact"/>
        </dgm:presLayoutVars>
      </dgm:prSet>
      <dgm:spPr/>
    </dgm:pt>
    <dgm:pt modelId="{F150C786-A6CB-426A-AB2F-812F09E433B2}" type="pres">
      <dgm:prSet presAssocID="{32959265-B58C-4440-A0F9-A2E88C59BC3F}" presName="compNode" presStyleCnt="0"/>
      <dgm:spPr/>
    </dgm:pt>
    <dgm:pt modelId="{8F0594BD-E6B5-44D1-B825-DFA8F859FFB4}" type="pres">
      <dgm:prSet presAssocID="{32959265-B58C-4440-A0F9-A2E88C59BC3F}" presName="bgRect" presStyleLbl="bgShp" presStyleIdx="0" presStyleCnt="4"/>
      <dgm:spPr>
        <a:solidFill>
          <a:schemeClr val="accent1">
            <a:lumMod val="20000"/>
            <a:lumOff val="80000"/>
          </a:schemeClr>
        </a:solidFill>
      </dgm:spPr>
    </dgm:pt>
    <dgm:pt modelId="{B3A01983-2299-4084-A592-F95324FC722D}" type="pres">
      <dgm:prSet presAssocID="{32959265-B58C-4440-A0F9-A2E88C59BC3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vision"/>
        </a:ext>
      </dgm:extLst>
    </dgm:pt>
    <dgm:pt modelId="{2AA9E095-0B9D-4204-BB29-B1A4CA5DBB0B}" type="pres">
      <dgm:prSet presAssocID="{32959265-B58C-4440-A0F9-A2E88C59BC3F}" presName="spaceRect" presStyleCnt="0"/>
      <dgm:spPr/>
    </dgm:pt>
    <dgm:pt modelId="{9A644570-D231-4410-A3C8-D2160DF3E7AB}" type="pres">
      <dgm:prSet presAssocID="{32959265-B58C-4440-A0F9-A2E88C59BC3F}" presName="parTx" presStyleLbl="revTx" presStyleIdx="0" presStyleCnt="4">
        <dgm:presLayoutVars>
          <dgm:chMax val="0"/>
          <dgm:chPref val="0"/>
        </dgm:presLayoutVars>
      </dgm:prSet>
      <dgm:spPr/>
    </dgm:pt>
    <dgm:pt modelId="{F488DDF9-CB55-44CF-BF8C-E6763983DFD2}" type="pres">
      <dgm:prSet presAssocID="{90C25D06-8329-4D1F-8C19-003FFFC6DDB1}" presName="sibTrans" presStyleCnt="0"/>
      <dgm:spPr/>
    </dgm:pt>
    <dgm:pt modelId="{31AA18C0-30FE-4320-94B9-C2374A81718F}" type="pres">
      <dgm:prSet presAssocID="{C6732480-033E-49AB-AA8E-7A3AC76D1714}" presName="compNode" presStyleCnt="0"/>
      <dgm:spPr/>
    </dgm:pt>
    <dgm:pt modelId="{6A4588D4-94AA-45FE-9D45-9195C515DBE0}" type="pres">
      <dgm:prSet presAssocID="{C6732480-033E-49AB-AA8E-7A3AC76D1714}" presName="bgRect" presStyleLbl="bgShp" presStyleIdx="1" presStyleCnt="4"/>
      <dgm:spPr>
        <a:solidFill>
          <a:schemeClr val="accent1">
            <a:lumMod val="20000"/>
            <a:lumOff val="80000"/>
          </a:schemeClr>
        </a:solidFill>
      </dgm:spPr>
    </dgm:pt>
    <dgm:pt modelId="{A7BDDFAD-3F0B-4D47-8FDF-FB7F3C48A9F7}" type="pres">
      <dgm:prSet presAssocID="{C6732480-033E-49AB-AA8E-7A3AC76D171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ngel Face with Solid Fill"/>
        </a:ext>
      </dgm:extLst>
    </dgm:pt>
    <dgm:pt modelId="{DB943AF3-8CA5-4415-B2C9-CB12DEF56803}" type="pres">
      <dgm:prSet presAssocID="{C6732480-033E-49AB-AA8E-7A3AC76D1714}" presName="spaceRect" presStyleCnt="0"/>
      <dgm:spPr/>
    </dgm:pt>
    <dgm:pt modelId="{4E9EF790-3BE1-413A-9A69-FA91E4395F3C}" type="pres">
      <dgm:prSet presAssocID="{C6732480-033E-49AB-AA8E-7A3AC76D1714}" presName="parTx" presStyleLbl="revTx" presStyleIdx="1" presStyleCnt="4">
        <dgm:presLayoutVars>
          <dgm:chMax val="0"/>
          <dgm:chPref val="0"/>
        </dgm:presLayoutVars>
      </dgm:prSet>
      <dgm:spPr/>
    </dgm:pt>
    <dgm:pt modelId="{E24ED473-9577-4AD5-97FD-F27AC7D8E9E2}" type="pres">
      <dgm:prSet presAssocID="{769A8DD4-9799-4927-A554-7B350303D027}" presName="sibTrans" presStyleCnt="0"/>
      <dgm:spPr/>
    </dgm:pt>
    <dgm:pt modelId="{79DA9F2A-D78F-4A7C-B954-CD701DDA43A0}" type="pres">
      <dgm:prSet presAssocID="{51FBF37A-6DF5-49A9-9BA9-E970D8AF722B}" presName="compNode" presStyleCnt="0"/>
      <dgm:spPr/>
    </dgm:pt>
    <dgm:pt modelId="{033F4B78-02AB-464E-B41A-39A79019C183}" type="pres">
      <dgm:prSet presAssocID="{51FBF37A-6DF5-49A9-9BA9-E970D8AF722B}" presName="bgRect" presStyleLbl="bgShp" presStyleIdx="2" presStyleCnt="4"/>
      <dgm:spPr>
        <a:solidFill>
          <a:schemeClr val="accent1">
            <a:lumMod val="20000"/>
            <a:lumOff val="80000"/>
          </a:schemeClr>
        </a:solidFill>
      </dgm:spPr>
    </dgm:pt>
    <dgm:pt modelId="{51F66667-4488-486C-B9BE-DF97FA913399}" type="pres">
      <dgm:prSet presAssocID="{51FBF37A-6DF5-49A9-9BA9-E970D8AF722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Success"/>
        </a:ext>
      </dgm:extLst>
    </dgm:pt>
    <dgm:pt modelId="{1B83BA78-3B60-4E41-BC9B-FF76575DF5A5}" type="pres">
      <dgm:prSet presAssocID="{51FBF37A-6DF5-49A9-9BA9-E970D8AF722B}" presName="spaceRect" presStyleCnt="0"/>
      <dgm:spPr/>
    </dgm:pt>
    <dgm:pt modelId="{F04E348D-68B4-44EB-9916-F0E2BED3DDCC}" type="pres">
      <dgm:prSet presAssocID="{51FBF37A-6DF5-49A9-9BA9-E970D8AF722B}" presName="parTx" presStyleLbl="revTx" presStyleIdx="2" presStyleCnt="4">
        <dgm:presLayoutVars>
          <dgm:chMax val="0"/>
          <dgm:chPref val="0"/>
        </dgm:presLayoutVars>
      </dgm:prSet>
      <dgm:spPr/>
    </dgm:pt>
    <dgm:pt modelId="{4B979B85-1F30-4EB1-9B26-D0ACA48E9553}" type="pres">
      <dgm:prSet presAssocID="{05D1C52B-770A-44C7-ADF7-8DDAF1B735C6}" presName="sibTrans" presStyleCnt="0"/>
      <dgm:spPr/>
    </dgm:pt>
    <dgm:pt modelId="{63DD49C3-7363-47AF-8564-3765ED2A98F6}" type="pres">
      <dgm:prSet presAssocID="{E7DA1092-7302-4E90-8DCE-556599301BD4}" presName="compNode" presStyleCnt="0"/>
      <dgm:spPr/>
    </dgm:pt>
    <dgm:pt modelId="{FFA7B385-09C1-49F3-8745-0F9C60817E4C}" type="pres">
      <dgm:prSet presAssocID="{E7DA1092-7302-4E90-8DCE-556599301BD4}" presName="bgRect" presStyleLbl="bgShp" presStyleIdx="3" presStyleCnt="4"/>
      <dgm:spPr>
        <a:solidFill>
          <a:schemeClr val="accent1">
            <a:lumMod val="20000"/>
            <a:lumOff val="80000"/>
          </a:schemeClr>
        </a:solidFill>
      </dgm:spPr>
    </dgm:pt>
    <dgm:pt modelId="{96A0DC9E-AE56-459F-92AC-EF149160E61F}" type="pres">
      <dgm:prSet presAssocID="{E7DA1092-7302-4E90-8DCE-556599301B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A81B6AA1-0455-45D2-9F39-19C6EA2012D3}" type="pres">
      <dgm:prSet presAssocID="{E7DA1092-7302-4E90-8DCE-556599301BD4}" presName="spaceRect" presStyleCnt="0"/>
      <dgm:spPr/>
    </dgm:pt>
    <dgm:pt modelId="{19F52AFA-E3CE-4EF1-9EB6-AE91302D6377}" type="pres">
      <dgm:prSet presAssocID="{E7DA1092-7302-4E90-8DCE-556599301BD4}" presName="parTx" presStyleLbl="revTx" presStyleIdx="3" presStyleCnt="4">
        <dgm:presLayoutVars>
          <dgm:chMax val="0"/>
          <dgm:chPref val="0"/>
        </dgm:presLayoutVars>
      </dgm:prSet>
      <dgm:spPr/>
    </dgm:pt>
  </dgm:ptLst>
  <dgm:cxnLst>
    <dgm:cxn modelId="{32B7A233-C6D3-4029-B4DB-1A313721E93E}" type="presOf" srcId="{E7DA1092-7302-4E90-8DCE-556599301BD4}" destId="{19F52AFA-E3CE-4EF1-9EB6-AE91302D6377}" srcOrd="0" destOrd="0" presId="urn:microsoft.com/office/officeart/2018/2/layout/IconVerticalSolidList"/>
    <dgm:cxn modelId="{FA96DF3D-8FE2-4C61-A1DD-7FF27DF3BB4C}" srcId="{5F0EBEE7-F924-4269-AB93-E6D9030423DF}" destId="{51FBF37A-6DF5-49A9-9BA9-E970D8AF722B}" srcOrd="2" destOrd="0" parTransId="{D5182C0D-D7E4-4DAF-B1CB-684E7B1411D2}" sibTransId="{05D1C52B-770A-44C7-ADF7-8DDAF1B735C6}"/>
    <dgm:cxn modelId="{5DBAAF69-49A2-436E-A6EE-68166DE0B048}" srcId="{5F0EBEE7-F924-4269-AB93-E6D9030423DF}" destId="{C6732480-033E-49AB-AA8E-7A3AC76D1714}" srcOrd="1" destOrd="0" parTransId="{8D1B63AB-40DA-4F9E-847D-42C573BD98B1}" sibTransId="{769A8DD4-9799-4927-A554-7B350303D027}"/>
    <dgm:cxn modelId="{30ACE04C-4EBB-4666-9C0D-011A051E5B13}" srcId="{5F0EBEE7-F924-4269-AB93-E6D9030423DF}" destId="{32959265-B58C-4440-A0F9-A2E88C59BC3F}" srcOrd="0" destOrd="0" parTransId="{AFBBE5F5-D757-498B-BE1C-AE8A1D2A9B87}" sibTransId="{90C25D06-8329-4D1F-8C19-003FFFC6DDB1}"/>
    <dgm:cxn modelId="{49180270-7A79-4CA6-A585-1437DF3EF3A9}" type="presOf" srcId="{5F0EBEE7-F924-4269-AB93-E6D9030423DF}" destId="{E806E79A-4FB9-42E9-983A-9B5B85E26A78}" srcOrd="0" destOrd="0" presId="urn:microsoft.com/office/officeart/2018/2/layout/IconVerticalSolidList"/>
    <dgm:cxn modelId="{3461497E-59A9-4109-ACD0-0020C79662B0}" srcId="{5F0EBEE7-F924-4269-AB93-E6D9030423DF}" destId="{E7DA1092-7302-4E90-8DCE-556599301BD4}" srcOrd="3" destOrd="0" parTransId="{6BEBC9E3-D611-4F3B-B26C-D5236A3A6655}" sibTransId="{2EF0C0D4-89DC-4666-917A-ACAD9FC8C7C7}"/>
    <dgm:cxn modelId="{098CBE9A-50A4-49EB-9EC3-11EA375C064E}" type="presOf" srcId="{51FBF37A-6DF5-49A9-9BA9-E970D8AF722B}" destId="{F04E348D-68B4-44EB-9916-F0E2BED3DDCC}" srcOrd="0" destOrd="0" presId="urn:microsoft.com/office/officeart/2018/2/layout/IconVerticalSolidList"/>
    <dgm:cxn modelId="{B6F1B1A1-6C14-4848-9612-A7832E43BE14}" type="presOf" srcId="{C6732480-033E-49AB-AA8E-7A3AC76D1714}" destId="{4E9EF790-3BE1-413A-9A69-FA91E4395F3C}" srcOrd="0" destOrd="0" presId="urn:microsoft.com/office/officeart/2018/2/layout/IconVerticalSolidList"/>
    <dgm:cxn modelId="{B8E69DED-D7A2-49E8-B32F-B9B75A416073}" type="presOf" srcId="{32959265-B58C-4440-A0F9-A2E88C59BC3F}" destId="{9A644570-D231-4410-A3C8-D2160DF3E7AB}" srcOrd="0" destOrd="0" presId="urn:microsoft.com/office/officeart/2018/2/layout/IconVerticalSolidList"/>
    <dgm:cxn modelId="{B201FABC-F13E-45CD-864A-FF669EB68ABF}" type="presParOf" srcId="{E806E79A-4FB9-42E9-983A-9B5B85E26A78}" destId="{F150C786-A6CB-426A-AB2F-812F09E433B2}" srcOrd="0" destOrd="0" presId="urn:microsoft.com/office/officeart/2018/2/layout/IconVerticalSolidList"/>
    <dgm:cxn modelId="{6A088416-55C5-4742-B2B4-43C80D180571}" type="presParOf" srcId="{F150C786-A6CB-426A-AB2F-812F09E433B2}" destId="{8F0594BD-E6B5-44D1-B825-DFA8F859FFB4}" srcOrd="0" destOrd="0" presId="urn:microsoft.com/office/officeart/2018/2/layout/IconVerticalSolidList"/>
    <dgm:cxn modelId="{3E753323-C636-4A93-8A87-2D8857D1959B}" type="presParOf" srcId="{F150C786-A6CB-426A-AB2F-812F09E433B2}" destId="{B3A01983-2299-4084-A592-F95324FC722D}" srcOrd="1" destOrd="0" presId="urn:microsoft.com/office/officeart/2018/2/layout/IconVerticalSolidList"/>
    <dgm:cxn modelId="{6C4CFCA4-A8F9-4A3F-857B-26C06AF78FB6}" type="presParOf" srcId="{F150C786-A6CB-426A-AB2F-812F09E433B2}" destId="{2AA9E095-0B9D-4204-BB29-B1A4CA5DBB0B}" srcOrd="2" destOrd="0" presId="urn:microsoft.com/office/officeart/2018/2/layout/IconVerticalSolidList"/>
    <dgm:cxn modelId="{21386941-393C-4F91-9813-30C128054BAD}" type="presParOf" srcId="{F150C786-A6CB-426A-AB2F-812F09E433B2}" destId="{9A644570-D231-4410-A3C8-D2160DF3E7AB}" srcOrd="3" destOrd="0" presId="urn:microsoft.com/office/officeart/2018/2/layout/IconVerticalSolidList"/>
    <dgm:cxn modelId="{4102511E-366E-41A5-8701-970E46DA1691}" type="presParOf" srcId="{E806E79A-4FB9-42E9-983A-9B5B85E26A78}" destId="{F488DDF9-CB55-44CF-BF8C-E6763983DFD2}" srcOrd="1" destOrd="0" presId="urn:microsoft.com/office/officeart/2018/2/layout/IconVerticalSolidList"/>
    <dgm:cxn modelId="{E61D5C66-39AD-47B3-8072-E8F402F3CAB0}" type="presParOf" srcId="{E806E79A-4FB9-42E9-983A-9B5B85E26A78}" destId="{31AA18C0-30FE-4320-94B9-C2374A81718F}" srcOrd="2" destOrd="0" presId="urn:microsoft.com/office/officeart/2018/2/layout/IconVerticalSolidList"/>
    <dgm:cxn modelId="{1BA80722-6FC7-418F-A21C-AA634BED3119}" type="presParOf" srcId="{31AA18C0-30FE-4320-94B9-C2374A81718F}" destId="{6A4588D4-94AA-45FE-9D45-9195C515DBE0}" srcOrd="0" destOrd="0" presId="urn:microsoft.com/office/officeart/2018/2/layout/IconVerticalSolidList"/>
    <dgm:cxn modelId="{C9612AB2-14DF-45F7-8F3F-F01CBD14D290}" type="presParOf" srcId="{31AA18C0-30FE-4320-94B9-C2374A81718F}" destId="{A7BDDFAD-3F0B-4D47-8FDF-FB7F3C48A9F7}" srcOrd="1" destOrd="0" presId="urn:microsoft.com/office/officeart/2018/2/layout/IconVerticalSolidList"/>
    <dgm:cxn modelId="{F7798ECF-42F2-4D60-8160-4FA276394A54}" type="presParOf" srcId="{31AA18C0-30FE-4320-94B9-C2374A81718F}" destId="{DB943AF3-8CA5-4415-B2C9-CB12DEF56803}" srcOrd="2" destOrd="0" presId="urn:microsoft.com/office/officeart/2018/2/layout/IconVerticalSolidList"/>
    <dgm:cxn modelId="{465E1698-5AAC-4CA6-A73C-AE4DBC15F93E}" type="presParOf" srcId="{31AA18C0-30FE-4320-94B9-C2374A81718F}" destId="{4E9EF790-3BE1-413A-9A69-FA91E4395F3C}" srcOrd="3" destOrd="0" presId="urn:microsoft.com/office/officeart/2018/2/layout/IconVerticalSolidList"/>
    <dgm:cxn modelId="{B5FC1E34-1BF3-43A9-9F09-0042257A878C}" type="presParOf" srcId="{E806E79A-4FB9-42E9-983A-9B5B85E26A78}" destId="{E24ED473-9577-4AD5-97FD-F27AC7D8E9E2}" srcOrd="3" destOrd="0" presId="urn:microsoft.com/office/officeart/2018/2/layout/IconVerticalSolidList"/>
    <dgm:cxn modelId="{6A659B3B-0B1F-4D44-802C-BF5F73B73DE8}" type="presParOf" srcId="{E806E79A-4FB9-42E9-983A-9B5B85E26A78}" destId="{79DA9F2A-D78F-4A7C-B954-CD701DDA43A0}" srcOrd="4" destOrd="0" presId="urn:microsoft.com/office/officeart/2018/2/layout/IconVerticalSolidList"/>
    <dgm:cxn modelId="{4C7BE0E7-D29C-4849-8913-F3F568A58688}" type="presParOf" srcId="{79DA9F2A-D78F-4A7C-B954-CD701DDA43A0}" destId="{033F4B78-02AB-464E-B41A-39A79019C183}" srcOrd="0" destOrd="0" presId="urn:microsoft.com/office/officeart/2018/2/layout/IconVerticalSolidList"/>
    <dgm:cxn modelId="{B91176DE-7C8C-45FA-A9DB-FE947511E6F9}" type="presParOf" srcId="{79DA9F2A-D78F-4A7C-B954-CD701DDA43A0}" destId="{51F66667-4488-486C-B9BE-DF97FA913399}" srcOrd="1" destOrd="0" presId="urn:microsoft.com/office/officeart/2018/2/layout/IconVerticalSolidList"/>
    <dgm:cxn modelId="{80D63000-0DAC-4930-8AC1-F583599B6934}" type="presParOf" srcId="{79DA9F2A-D78F-4A7C-B954-CD701DDA43A0}" destId="{1B83BA78-3B60-4E41-BC9B-FF76575DF5A5}" srcOrd="2" destOrd="0" presId="urn:microsoft.com/office/officeart/2018/2/layout/IconVerticalSolidList"/>
    <dgm:cxn modelId="{EC77E328-8B9B-4237-9399-02F776E8A870}" type="presParOf" srcId="{79DA9F2A-D78F-4A7C-B954-CD701DDA43A0}" destId="{F04E348D-68B4-44EB-9916-F0E2BED3DDCC}" srcOrd="3" destOrd="0" presId="urn:microsoft.com/office/officeart/2018/2/layout/IconVerticalSolidList"/>
    <dgm:cxn modelId="{CCE7966C-CAFD-4FAE-96FE-B184C32E0D9C}" type="presParOf" srcId="{E806E79A-4FB9-42E9-983A-9B5B85E26A78}" destId="{4B979B85-1F30-4EB1-9B26-D0ACA48E9553}" srcOrd="5" destOrd="0" presId="urn:microsoft.com/office/officeart/2018/2/layout/IconVerticalSolidList"/>
    <dgm:cxn modelId="{5D2D624B-9BB7-4CF2-9D98-8F76562368ED}" type="presParOf" srcId="{E806E79A-4FB9-42E9-983A-9B5B85E26A78}" destId="{63DD49C3-7363-47AF-8564-3765ED2A98F6}" srcOrd="6" destOrd="0" presId="urn:microsoft.com/office/officeart/2018/2/layout/IconVerticalSolidList"/>
    <dgm:cxn modelId="{C6F4D7B6-48AF-4937-A721-9D9617DA023D}" type="presParOf" srcId="{63DD49C3-7363-47AF-8564-3765ED2A98F6}" destId="{FFA7B385-09C1-49F3-8745-0F9C60817E4C}" srcOrd="0" destOrd="0" presId="urn:microsoft.com/office/officeart/2018/2/layout/IconVerticalSolidList"/>
    <dgm:cxn modelId="{2187C3D3-C545-4790-8157-AA27B5F99D7F}" type="presParOf" srcId="{63DD49C3-7363-47AF-8564-3765ED2A98F6}" destId="{96A0DC9E-AE56-459F-92AC-EF149160E61F}" srcOrd="1" destOrd="0" presId="urn:microsoft.com/office/officeart/2018/2/layout/IconVerticalSolidList"/>
    <dgm:cxn modelId="{6D6605CD-E392-498B-8327-E29ED8BE34EF}" type="presParOf" srcId="{63DD49C3-7363-47AF-8564-3765ED2A98F6}" destId="{A81B6AA1-0455-45D2-9F39-19C6EA2012D3}" srcOrd="2" destOrd="0" presId="urn:microsoft.com/office/officeart/2018/2/layout/IconVerticalSolidList"/>
    <dgm:cxn modelId="{86051441-A33D-4AE2-8D6D-5A9B3E1D5FA0}" type="presParOf" srcId="{63DD49C3-7363-47AF-8564-3765ED2A98F6}" destId="{19F52AFA-E3CE-4EF1-9EB6-AE91302D637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31381-0611-4676-AE36-AA5DA1EE0F10}">
      <dsp:nvSpPr>
        <dsp:cNvPr id="0" name=""/>
        <dsp:cNvSpPr/>
      </dsp:nvSpPr>
      <dsp:spPr>
        <a:xfrm>
          <a:off x="1737360" y="558"/>
          <a:ext cx="6949440" cy="7255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4838" tIns="184286" rIns="134838" bIns="184286" numCol="1" spcCol="1270" anchor="ctr" anchorCtr="0">
          <a:noAutofit/>
        </a:bodyPr>
        <a:lstStyle/>
        <a:p>
          <a:pPr marL="0" lvl="0" indent="0" algn="l" defTabSz="977900">
            <a:lnSpc>
              <a:spcPct val="90000"/>
            </a:lnSpc>
            <a:spcBef>
              <a:spcPct val="0"/>
            </a:spcBef>
            <a:spcAft>
              <a:spcPct val="35000"/>
            </a:spcAft>
            <a:buNone/>
          </a:pPr>
          <a:r>
            <a:rPr lang="en-US" sz="2200" kern="1200" dirty="0"/>
            <a:t>Offer person-centered planning &amp; exploration</a:t>
          </a:r>
        </a:p>
      </dsp:txBody>
      <dsp:txXfrm>
        <a:off x="1737360" y="558"/>
        <a:ext cx="6949440" cy="725537"/>
      </dsp:txXfrm>
    </dsp:sp>
    <dsp:sp modelId="{EF083E80-D17D-4DF5-8866-2CF91C04F062}">
      <dsp:nvSpPr>
        <dsp:cNvPr id="0" name=""/>
        <dsp:cNvSpPr/>
      </dsp:nvSpPr>
      <dsp:spPr>
        <a:xfrm>
          <a:off x="0" y="558"/>
          <a:ext cx="1737360" cy="7255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1935" tIns="71667" rIns="91935" bIns="71667" numCol="1" spcCol="1270" anchor="ctr" anchorCtr="0">
          <a:noAutofit/>
        </a:bodyPr>
        <a:lstStyle/>
        <a:p>
          <a:pPr marL="0" lvl="0" indent="0" algn="ctr" defTabSz="1333500">
            <a:lnSpc>
              <a:spcPct val="90000"/>
            </a:lnSpc>
            <a:spcBef>
              <a:spcPct val="0"/>
            </a:spcBef>
            <a:spcAft>
              <a:spcPct val="35000"/>
            </a:spcAft>
            <a:buNone/>
          </a:pPr>
          <a:r>
            <a:rPr lang="en-US" sz="3000" kern="1200" dirty="0"/>
            <a:t>Offer</a:t>
          </a:r>
        </a:p>
      </dsp:txBody>
      <dsp:txXfrm>
        <a:off x="0" y="558"/>
        <a:ext cx="1737360" cy="725537"/>
      </dsp:txXfrm>
    </dsp:sp>
    <dsp:sp modelId="{C87BE402-90BF-4AEE-8593-8D76DAB423C5}">
      <dsp:nvSpPr>
        <dsp:cNvPr id="0" name=""/>
        <dsp:cNvSpPr/>
      </dsp:nvSpPr>
      <dsp:spPr>
        <a:xfrm>
          <a:off x="1737360" y="769627"/>
          <a:ext cx="6949440" cy="7255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4838" tIns="184286" rIns="134838" bIns="184286" numCol="1" spcCol="1270" anchor="ctr" anchorCtr="0">
          <a:noAutofit/>
        </a:bodyPr>
        <a:lstStyle/>
        <a:p>
          <a:pPr marL="0" lvl="0" indent="0" algn="l" defTabSz="977900">
            <a:lnSpc>
              <a:spcPct val="90000"/>
            </a:lnSpc>
            <a:spcBef>
              <a:spcPct val="0"/>
            </a:spcBef>
            <a:spcAft>
              <a:spcPct val="35000"/>
            </a:spcAft>
            <a:buNone/>
          </a:pPr>
          <a:r>
            <a:rPr lang="en-US" sz="2200" kern="1200" dirty="0"/>
            <a:t>Make employment discovery &amp; exploration a core part of everyone’s CBDS experience</a:t>
          </a:r>
        </a:p>
      </dsp:txBody>
      <dsp:txXfrm>
        <a:off x="1737360" y="769627"/>
        <a:ext cx="6949440" cy="725537"/>
      </dsp:txXfrm>
    </dsp:sp>
    <dsp:sp modelId="{23DBAC2A-794D-463A-81CD-8DA27CEB5B41}">
      <dsp:nvSpPr>
        <dsp:cNvPr id="0" name=""/>
        <dsp:cNvSpPr/>
      </dsp:nvSpPr>
      <dsp:spPr>
        <a:xfrm>
          <a:off x="0" y="769627"/>
          <a:ext cx="1737360" cy="7255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1935" tIns="71667" rIns="91935" bIns="71667" numCol="1" spcCol="1270" anchor="ctr" anchorCtr="0">
          <a:noAutofit/>
        </a:bodyPr>
        <a:lstStyle/>
        <a:p>
          <a:pPr marL="0" lvl="0" indent="0" algn="ctr" defTabSz="1333500">
            <a:lnSpc>
              <a:spcPct val="90000"/>
            </a:lnSpc>
            <a:spcBef>
              <a:spcPct val="0"/>
            </a:spcBef>
            <a:spcAft>
              <a:spcPct val="35000"/>
            </a:spcAft>
            <a:buNone/>
          </a:pPr>
          <a:r>
            <a:rPr lang="en-US" sz="3000" kern="1200" dirty="0"/>
            <a:t>Make</a:t>
          </a:r>
        </a:p>
      </dsp:txBody>
      <dsp:txXfrm>
        <a:off x="0" y="769627"/>
        <a:ext cx="1737360" cy="725537"/>
      </dsp:txXfrm>
    </dsp:sp>
    <dsp:sp modelId="{78ED49DF-9D05-44B4-9867-863E57981B3D}">
      <dsp:nvSpPr>
        <dsp:cNvPr id="0" name=""/>
        <dsp:cNvSpPr/>
      </dsp:nvSpPr>
      <dsp:spPr>
        <a:xfrm>
          <a:off x="1737360" y="1538696"/>
          <a:ext cx="6949440" cy="7255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4838" tIns="184286" rIns="134838" bIns="184286" numCol="1" spcCol="1270" anchor="ctr" anchorCtr="0">
          <a:noAutofit/>
        </a:bodyPr>
        <a:lstStyle/>
        <a:p>
          <a:pPr marL="0" lvl="0" indent="0" algn="l" defTabSz="977900">
            <a:lnSpc>
              <a:spcPct val="90000"/>
            </a:lnSpc>
            <a:spcBef>
              <a:spcPct val="0"/>
            </a:spcBef>
            <a:spcAft>
              <a:spcPct val="35000"/>
            </a:spcAft>
            <a:buNone/>
          </a:pPr>
          <a:r>
            <a:rPr lang="en-US" sz="2200" kern="1200" dirty="0"/>
            <a:t>Embed employment exploration activities into weekly schedules</a:t>
          </a:r>
        </a:p>
      </dsp:txBody>
      <dsp:txXfrm>
        <a:off x="1737360" y="1538696"/>
        <a:ext cx="6949440" cy="725537"/>
      </dsp:txXfrm>
    </dsp:sp>
    <dsp:sp modelId="{D2761375-E182-4C90-B39C-A15E863F7034}">
      <dsp:nvSpPr>
        <dsp:cNvPr id="0" name=""/>
        <dsp:cNvSpPr/>
      </dsp:nvSpPr>
      <dsp:spPr>
        <a:xfrm>
          <a:off x="0" y="1538696"/>
          <a:ext cx="1737360" cy="7255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1935" tIns="71667" rIns="91935" bIns="71667" numCol="1" spcCol="1270" anchor="ctr" anchorCtr="0">
          <a:noAutofit/>
        </a:bodyPr>
        <a:lstStyle/>
        <a:p>
          <a:pPr marL="0" lvl="0" indent="0" algn="ctr" defTabSz="1333500">
            <a:lnSpc>
              <a:spcPct val="90000"/>
            </a:lnSpc>
            <a:spcBef>
              <a:spcPct val="0"/>
            </a:spcBef>
            <a:spcAft>
              <a:spcPct val="35000"/>
            </a:spcAft>
            <a:buNone/>
          </a:pPr>
          <a:r>
            <a:rPr lang="en-US" sz="3000" kern="1200" dirty="0"/>
            <a:t>Embed</a:t>
          </a:r>
        </a:p>
      </dsp:txBody>
      <dsp:txXfrm>
        <a:off x="0" y="1538696"/>
        <a:ext cx="1737360" cy="725537"/>
      </dsp:txXfrm>
    </dsp:sp>
    <dsp:sp modelId="{27FE8F38-9615-454D-99B9-002BA6FB748A}">
      <dsp:nvSpPr>
        <dsp:cNvPr id="0" name=""/>
        <dsp:cNvSpPr/>
      </dsp:nvSpPr>
      <dsp:spPr>
        <a:xfrm>
          <a:off x="1737360" y="2307766"/>
          <a:ext cx="6949440" cy="7255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4838" tIns="184286" rIns="134838" bIns="184286" numCol="1" spcCol="1270" anchor="ctr" anchorCtr="0">
          <a:noAutofit/>
        </a:bodyPr>
        <a:lstStyle/>
        <a:p>
          <a:pPr marL="0" lvl="0" indent="0" algn="l" defTabSz="933450">
            <a:lnSpc>
              <a:spcPct val="90000"/>
            </a:lnSpc>
            <a:spcBef>
              <a:spcPct val="0"/>
            </a:spcBef>
            <a:spcAft>
              <a:spcPct val="35000"/>
            </a:spcAft>
            <a:buNone/>
          </a:pPr>
          <a:r>
            <a:rPr lang="en-US" sz="2100" kern="1200" dirty="0"/>
            <a:t>Use interest inventories &amp; visual resumes &amp; situational assessments as accessibility tools</a:t>
          </a:r>
        </a:p>
      </dsp:txBody>
      <dsp:txXfrm>
        <a:off x="1737360" y="2307766"/>
        <a:ext cx="6949440" cy="725537"/>
      </dsp:txXfrm>
    </dsp:sp>
    <dsp:sp modelId="{B05E946C-8196-4191-A86E-6952EA14B623}">
      <dsp:nvSpPr>
        <dsp:cNvPr id="0" name=""/>
        <dsp:cNvSpPr/>
      </dsp:nvSpPr>
      <dsp:spPr>
        <a:xfrm>
          <a:off x="0" y="2307766"/>
          <a:ext cx="1737360" cy="7255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1935" tIns="71667" rIns="91935" bIns="71667" numCol="1" spcCol="1270" anchor="ctr" anchorCtr="0">
          <a:noAutofit/>
        </a:bodyPr>
        <a:lstStyle/>
        <a:p>
          <a:pPr marL="0" lvl="0" indent="0" algn="ctr" defTabSz="1333500">
            <a:lnSpc>
              <a:spcPct val="90000"/>
            </a:lnSpc>
            <a:spcBef>
              <a:spcPct val="0"/>
            </a:spcBef>
            <a:spcAft>
              <a:spcPct val="35000"/>
            </a:spcAft>
            <a:buNone/>
          </a:pPr>
          <a:r>
            <a:rPr lang="en-US" sz="3000" kern="1200" dirty="0"/>
            <a:t>Use</a:t>
          </a:r>
        </a:p>
      </dsp:txBody>
      <dsp:txXfrm>
        <a:off x="0" y="2307766"/>
        <a:ext cx="1737360" cy="725537"/>
      </dsp:txXfrm>
    </dsp:sp>
    <dsp:sp modelId="{E7F5938F-362B-4F3A-A720-3AD73225A624}">
      <dsp:nvSpPr>
        <dsp:cNvPr id="0" name=""/>
        <dsp:cNvSpPr/>
      </dsp:nvSpPr>
      <dsp:spPr>
        <a:xfrm>
          <a:off x="1737360" y="3076835"/>
          <a:ext cx="6949440" cy="7255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4838" tIns="184286" rIns="134838" bIns="184286" numCol="1" spcCol="1270" anchor="ctr" anchorCtr="0">
          <a:noAutofit/>
        </a:bodyPr>
        <a:lstStyle/>
        <a:p>
          <a:pPr marL="0" lvl="0" indent="0" algn="l" defTabSz="977900">
            <a:lnSpc>
              <a:spcPct val="90000"/>
            </a:lnSpc>
            <a:spcBef>
              <a:spcPct val="0"/>
            </a:spcBef>
            <a:spcAft>
              <a:spcPct val="35000"/>
            </a:spcAft>
            <a:buNone/>
          </a:pPr>
          <a:r>
            <a:rPr lang="en-US" sz="2200" kern="1200" dirty="0"/>
            <a:t>Assign staff to support individualized employment exploration</a:t>
          </a:r>
        </a:p>
      </dsp:txBody>
      <dsp:txXfrm>
        <a:off x="1737360" y="3076835"/>
        <a:ext cx="6949440" cy="725537"/>
      </dsp:txXfrm>
    </dsp:sp>
    <dsp:sp modelId="{47A0CFF1-92CB-4BE9-8E41-F2C77CC5ECC9}">
      <dsp:nvSpPr>
        <dsp:cNvPr id="0" name=""/>
        <dsp:cNvSpPr/>
      </dsp:nvSpPr>
      <dsp:spPr>
        <a:xfrm>
          <a:off x="0" y="3076835"/>
          <a:ext cx="1737360" cy="7255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1935" tIns="71667" rIns="91935" bIns="71667" numCol="1" spcCol="1270" anchor="ctr" anchorCtr="0">
          <a:noAutofit/>
        </a:bodyPr>
        <a:lstStyle/>
        <a:p>
          <a:pPr marL="0" lvl="0" indent="0" algn="ctr" defTabSz="1333500">
            <a:lnSpc>
              <a:spcPct val="90000"/>
            </a:lnSpc>
            <a:spcBef>
              <a:spcPct val="0"/>
            </a:spcBef>
            <a:spcAft>
              <a:spcPct val="35000"/>
            </a:spcAft>
            <a:buNone/>
          </a:pPr>
          <a:r>
            <a:rPr lang="en-US" sz="3000" kern="1200" dirty="0"/>
            <a:t>Assign</a:t>
          </a:r>
        </a:p>
      </dsp:txBody>
      <dsp:txXfrm>
        <a:off x="0" y="3076835"/>
        <a:ext cx="1737360" cy="725537"/>
      </dsp:txXfrm>
    </dsp:sp>
    <dsp:sp modelId="{74F6D50A-4091-4346-9A8A-F38F2E96004B}">
      <dsp:nvSpPr>
        <dsp:cNvPr id="0" name=""/>
        <dsp:cNvSpPr/>
      </dsp:nvSpPr>
      <dsp:spPr>
        <a:xfrm>
          <a:off x="1737360" y="3845904"/>
          <a:ext cx="6949440" cy="72553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4838" tIns="184286" rIns="134838" bIns="184286" numCol="1" spcCol="1270" anchor="ctr" anchorCtr="0">
          <a:noAutofit/>
        </a:bodyPr>
        <a:lstStyle/>
        <a:p>
          <a:pPr marL="0" lvl="0" indent="0" algn="l" defTabSz="933450">
            <a:lnSpc>
              <a:spcPct val="90000"/>
            </a:lnSpc>
            <a:spcBef>
              <a:spcPct val="0"/>
            </a:spcBef>
            <a:spcAft>
              <a:spcPct val="35000"/>
            </a:spcAft>
            <a:buNone/>
          </a:pPr>
          <a:r>
            <a:rPr lang="en-US" sz="2100" kern="1200" dirty="0"/>
            <a:t>Track personal preferences, strengths &amp; support needs using visual, accessible methods</a:t>
          </a:r>
        </a:p>
      </dsp:txBody>
      <dsp:txXfrm>
        <a:off x="1737360" y="3845904"/>
        <a:ext cx="6949440" cy="725537"/>
      </dsp:txXfrm>
    </dsp:sp>
    <dsp:sp modelId="{5C518DF8-FD5B-4D6F-946B-BAB2389EF33C}">
      <dsp:nvSpPr>
        <dsp:cNvPr id="0" name=""/>
        <dsp:cNvSpPr/>
      </dsp:nvSpPr>
      <dsp:spPr>
        <a:xfrm>
          <a:off x="0" y="3845904"/>
          <a:ext cx="1737360" cy="7255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1935" tIns="71667" rIns="91935" bIns="71667" numCol="1" spcCol="1270" anchor="ctr" anchorCtr="0">
          <a:noAutofit/>
        </a:bodyPr>
        <a:lstStyle/>
        <a:p>
          <a:pPr marL="0" lvl="0" indent="0" algn="ctr" defTabSz="1333500">
            <a:lnSpc>
              <a:spcPct val="90000"/>
            </a:lnSpc>
            <a:spcBef>
              <a:spcPct val="0"/>
            </a:spcBef>
            <a:spcAft>
              <a:spcPct val="35000"/>
            </a:spcAft>
            <a:buNone/>
          </a:pPr>
          <a:r>
            <a:rPr lang="en-US" sz="3000" kern="1200" dirty="0"/>
            <a:t>Track</a:t>
          </a:r>
        </a:p>
      </dsp:txBody>
      <dsp:txXfrm>
        <a:off x="0" y="3845904"/>
        <a:ext cx="1737360" cy="725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594BD-E6B5-44D1-B825-DFA8F859FFB4}">
      <dsp:nvSpPr>
        <dsp:cNvPr id="0" name=""/>
        <dsp:cNvSpPr/>
      </dsp:nvSpPr>
      <dsp:spPr>
        <a:xfrm>
          <a:off x="0" y="4912"/>
          <a:ext cx="5122926" cy="110869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B3A01983-2299-4084-A592-F95324FC722D}">
      <dsp:nvSpPr>
        <dsp:cNvPr id="0" name=""/>
        <dsp:cNvSpPr/>
      </dsp:nvSpPr>
      <dsp:spPr>
        <a:xfrm>
          <a:off x="335379" y="254368"/>
          <a:ext cx="610376" cy="6097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644570-D231-4410-A3C8-D2160DF3E7AB}">
      <dsp:nvSpPr>
        <dsp:cNvPr id="0" name=""/>
        <dsp:cNvSpPr/>
      </dsp:nvSpPr>
      <dsp:spPr>
        <a:xfrm>
          <a:off x="1281134" y="4912"/>
          <a:ext cx="3822061" cy="1143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03" tIns="121003" rIns="121003" bIns="121003" numCol="1" spcCol="1270" anchor="ctr" anchorCtr="0">
          <a:noAutofit/>
        </a:bodyPr>
        <a:lstStyle/>
        <a:p>
          <a:pPr marL="0" lvl="0" indent="0" algn="l" defTabSz="977900">
            <a:lnSpc>
              <a:spcPct val="90000"/>
            </a:lnSpc>
            <a:spcBef>
              <a:spcPct val="0"/>
            </a:spcBef>
            <a:spcAft>
              <a:spcPct val="35000"/>
            </a:spcAft>
            <a:buNone/>
          </a:pPr>
          <a:r>
            <a:rPr lang="en-US" sz="2200" kern="1200" dirty="0"/>
            <a:t>Options Based on Preference: Journals, videos, voice diaries, portfolios</a:t>
          </a:r>
        </a:p>
      </dsp:txBody>
      <dsp:txXfrm>
        <a:off x="1281134" y="4912"/>
        <a:ext cx="3822061" cy="1143337"/>
      </dsp:txXfrm>
    </dsp:sp>
    <dsp:sp modelId="{6A4588D4-94AA-45FE-9D45-9195C515DBE0}">
      <dsp:nvSpPr>
        <dsp:cNvPr id="0" name=""/>
        <dsp:cNvSpPr/>
      </dsp:nvSpPr>
      <dsp:spPr>
        <a:xfrm>
          <a:off x="0" y="1434084"/>
          <a:ext cx="5122926" cy="110869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A7BDDFAD-3F0B-4D47-8FDF-FB7F3C48A9F7}">
      <dsp:nvSpPr>
        <dsp:cNvPr id="0" name=""/>
        <dsp:cNvSpPr/>
      </dsp:nvSpPr>
      <dsp:spPr>
        <a:xfrm>
          <a:off x="335379" y="1683540"/>
          <a:ext cx="610376" cy="6097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9EF790-3BE1-413A-9A69-FA91E4395F3C}">
      <dsp:nvSpPr>
        <dsp:cNvPr id="0" name=""/>
        <dsp:cNvSpPr/>
      </dsp:nvSpPr>
      <dsp:spPr>
        <a:xfrm>
          <a:off x="1281134" y="1434084"/>
          <a:ext cx="3822061" cy="1143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03" tIns="121003" rIns="121003" bIns="121003" numCol="1" spcCol="1270" anchor="ctr" anchorCtr="0">
          <a:noAutofit/>
        </a:bodyPr>
        <a:lstStyle/>
        <a:p>
          <a:pPr marL="0" lvl="0" indent="0" algn="l" defTabSz="977900">
            <a:lnSpc>
              <a:spcPct val="90000"/>
            </a:lnSpc>
            <a:spcBef>
              <a:spcPct val="0"/>
            </a:spcBef>
            <a:spcAft>
              <a:spcPct val="35000"/>
            </a:spcAft>
            <a:buNone/>
          </a:pPr>
          <a:r>
            <a:rPr lang="en-US" sz="2200" kern="1200" dirty="0"/>
            <a:t>- What did I enjoy or find hard?</a:t>
          </a:r>
        </a:p>
      </dsp:txBody>
      <dsp:txXfrm>
        <a:off x="1281134" y="1434084"/>
        <a:ext cx="3822061" cy="1143337"/>
      </dsp:txXfrm>
    </dsp:sp>
    <dsp:sp modelId="{033F4B78-02AB-464E-B41A-39A79019C183}">
      <dsp:nvSpPr>
        <dsp:cNvPr id="0" name=""/>
        <dsp:cNvSpPr/>
      </dsp:nvSpPr>
      <dsp:spPr>
        <a:xfrm>
          <a:off x="0" y="2863257"/>
          <a:ext cx="5122926" cy="110869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51F66667-4488-486C-B9BE-DF97FA913399}">
      <dsp:nvSpPr>
        <dsp:cNvPr id="0" name=""/>
        <dsp:cNvSpPr/>
      </dsp:nvSpPr>
      <dsp:spPr>
        <a:xfrm>
          <a:off x="335379" y="3112712"/>
          <a:ext cx="610376" cy="6097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4E348D-68B4-44EB-9916-F0E2BED3DDCC}">
      <dsp:nvSpPr>
        <dsp:cNvPr id="0" name=""/>
        <dsp:cNvSpPr/>
      </dsp:nvSpPr>
      <dsp:spPr>
        <a:xfrm>
          <a:off x="1281134" y="2863257"/>
          <a:ext cx="3822061" cy="1143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03" tIns="121003" rIns="121003" bIns="121003" numCol="1" spcCol="1270" anchor="ctr" anchorCtr="0">
          <a:noAutofit/>
        </a:bodyPr>
        <a:lstStyle/>
        <a:p>
          <a:pPr marL="0" lvl="0" indent="0" algn="l" defTabSz="977900">
            <a:lnSpc>
              <a:spcPct val="90000"/>
            </a:lnSpc>
            <a:spcBef>
              <a:spcPct val="0"/>
            </a:spcBef>
            <a:spcAft>
              <a:spcPct val="35000"/>
            </a:spcAft>
            <a:buNone/>
          </a:pPr>
          <a:r>
            <a:rPr lang="en-US" sz="2200" kern="1200" dirty="0"/>
            <a:t>- What am I getting better at?</a:t>
          </a:r>
        </a:p>
      </dsp:txBody>
      <dsp:txXfrm>
        <a:off x="1281134" y="2863257"/>
        <a:ext cx="3822061" cy="1143337"/>
      </dsp:txXfrm>
    </dsp:sp>
    <dsp:sp modelId="{FFA7B385-09C1-49F3-8745-0F9C60817E4C}">
      <dsp:nvSpPr>
        <dsp:cNvPr id="0" name=""/>
        <dsp:cNvSpPr/>
      </dsp:nvSpPr>
      <dsp:spPr>
        <a:xfrm>
          <a:off x="0" y="4292429"/>
          <a:ext cx="5122926" cy="1108691"/>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96A0DC9E-AE56-459F-92AC-EF149160E61F}">
      <dsp:nvSpPr>
        <dsp:cNvPr id="0" name=""/>
        <dsp:cNvSpPr/>
      </dsp:nvSpPr>
      <dsp:spPr>
        <a:xfrm>
          <a:off x="335379" y="4541885"/>
          <a:ext cx="610376" cy="6097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F52AFA-E3CE-4EF1-9EB6-AE91302D6377}">
      <dsp:nvSpPr>
        <dsp:cNvPr id="0" name=""/>
        <dsp:cNvSpPr/>
      </dsp:nvSpPr>
      <dsp:spPr>
        <a:xfrm>
          <a:off x="1281134" y="4292429"/>
          <a:ext cx="3822061" cy="1143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03" tIns="121003" rIns="121003" bIns="121003" numCol="1" spcCol="1270" anchor="ctr" anchorCtr="0">
          <a:noAutofit/>
        </a:bodyPr>
        <a:lstStyle/>
        <a:p>
          <a:pPr marL="0" lvl="0" indent="0" algn="l" defTabSz="977900">
            <a:lnSpc>
              <a:spcPct val="90000"/>
            </a:lnSpc>
            <a:spcBef>
              <a:spcPct val="0"/>
            </a:spcBef>
            <a:spcAft>
              <a:spcPct val="35000"/>
            </a:spcAft>
            <a:buNone/>
          </a:pPr>
          <a:r>
            <a:rPr lang="en-US" sz="2200" kern="1200" dirty="0"/>
            <a:t>- Do I still want to do this?</a:t>
          </a:r>
        </a:p>
      </dsp:txBody>
      <dsp:txXfrm>
        <a:off x="1281134" y="4292429"/>
        <a:ext cx="3822061" cy="114333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3" y="3"/>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696" rIns="91390" bIns="45696" numCol="1" anchor="t" anchorCtr="0" compatLnSpc="1">
            <a:prstTxWarp prst="textNoShape">
              <a:avLst/>
            </a:prstTxWarp>
          </a:bodyPr>
          <a:lstStyle>
            <a:lvl1pPr>
              <a:defRPr sz="1200"/>
            </a:lvl1pPr>
          </a:lstStyle>
          <a:p>
            <a:endParaRPr lang="en-US" altLang="en-US"/>
          </a:p>
        </p:txBody>
      </p:sp>
      <p:sp>
        <p:nvSpPr>
          <p:cNvPr id="88067" name="Rectangle 3"/>
          <p:cNvSpPr>
            <a:spLocks noGrp="1" noChangeArrowheads="1"/>
          </p:cNvSpPr>
          <p:nvPr>
            <p:ph type="dt" sz="quarter" idx="1"/>
          </p:nvPr>
        </p:nvSpPr>
        <p:spPr bwMode="auto">
          <a:xfrm>
            <a:off x="3971184" y="3"/>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696" rIns="91390" bIns="45696" numCol="1" anchor="t" anchorCtr="0" compatLnSpc="1">
            <a:prstTxWarp prst="textNoShape">
              <a:avLst/>
            </a:prstTxWarp>
          </a:bodyPr>
          <a:lstStyle>
            <a:lvl1pPr algn="r">
              <a:defRPr sz="1200"/>
            </a:lvl1pPr>
          </a:lstStyle>
          <a:p>
            <a:endParaRPr lang="en-US" altLang="en-US"/>
          </a:p>
        </p:txBody>
      </p:sp>
      <p:sp>
        <p:nvSpPr>
          <p:cNvPr id="88068" name="Rectangle 4"/>
          <p:cNvSpPr>
            <a:spLocks noGrp="1" noChangeArrowheads="1"/>
          </p:cNvSpPr>
          <p:nvPr>
            <p:ph type="ftr" sz="quarter" idx="2"/>
          </p:nvPr>
        </p:nvSpPr>
        <p:spPr bwMode="auto">
          <a:xfrm>
            <a:off x="3" y="8829991"/>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696" rIns="91390" bIns="45696" numCol="1" anchor="b" anchorCtr="0" compatLnSpc="1">
            <a:prstTxWarp prst="textNoShape">
              <a:avLst/>
            </a:prstTxWarp>
          </a:bodyPr>
          <a:lstStyle>
            <a:lvl1pPr>
              <a:defRPr sz="1200"/>
            </a:lvl1pPr>
          </a:lstStyle>
          <a:p>
            <a:endParaRPr lang="en-US" altLang="en-US"/>
          </a:p>
        </p:txBody>
      </p:sp>
      <p:sp>
        <p:nvSpPr>
          <p:cNvPr id="88069" name="Rectangle 5"/>
          <p:cNvSpPr>
            <a:spLocks noGrp="1" noChangeArrowheads="1"/>
          </p:cNvSpPr>
          <p:nvPr>
            <p:ph type="sldNum" sz="quarter" idx="3"/>
          </p:nvPr>
        </p:nvSpPr>
        <p:spPr bwMode="auto">
          <a:xfrm>
            <a:off x="3971184" y="8829991"/>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696" rIns="91390" bIns="45696" numCol="1" anchor="b" anchorCtr="0" compatLnSpc="1">
            <a:prstTxWarp prst="textNoShape">
              <a:avLst/>
            </a:prstTxWarp>
          </a:bodyPr>
          <a:lstStyle>
            <a:lvl1pPr algn="r">
              <a:defRPr sz="1200"/>
            </a:lvl1pPr>
          </a:lstStyle>
          <a:p>
            <a:fld id="{19E112F1-4A45-43B9-BB85-63530C6FFA71}" type="slidenum">
              <a:rPr lang="en-US" altLang="en-US"/>
              <a:pPr/>
              <a:t>‹#›</a:t>
            </a:fld>
            <a:endParaRPr lang="en-US" altLang="en-US"/>
          </a:p>
        </p:txBody>
      </p:sp>
    </p:spTree>
    <p:extLst>
      <p:ext uri="{BB962C8B-B14F-4D97-AF65-F5344CB8AC3E}">
        <p14:creationId xmlns:p14="http://schemas.microsoft.com/office/powerpoint/2010/main" val="1576813914"/>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3" y="3"/>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t" anchorCtr="0" compatLnSpc="1">
            <a:prstTxWarp prst="textNoShape">
              <a:avLst/>
            </a:prstTxWarp>
          </a:bodyPr>
          <a:lstStyle>
            <a:lvl1pPr defTabSz="929876">
              <a:defRPr sz="1200"/>
            </a:lvl1pPr>
          </a:lstStyle>
          <a:p>
            <a:endParaRPr lang="en-US" altLang="en-US"/>
          </a:p>
        </p:txBody>
      </p:sp>
      <p:sp>
        <p:nvSpPr>
          <p:cNvPr id="17411" name="Rectangle 3"/>
          <p:cNvSpPr>
            <a:spLocks noGrp="1" noChangeArrowheads="1"/>
          </p:cNvSpPr>
          <p:nvPr>
            <p:ph type="dt" idx="1"/>
          </p:nvPr>
        </p:nvSpPr>
        <p:spPr bwMode="auto">
          <a:xfrm>
            <a:off x="3971184" y="3"/>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t" anchorCtr="0" compatLnSpc="1">
            <a:prstTxWarp prst="textNoShape">
              <a:avLst/>
            </a:prstTxWarp>
          </a:bodyPr>
          <a:lstStyle>
            <a:lvl1pPr algn="r" defTabSz="929876">
              <a:defRPr sz="1200"/>
            </a:lvl1pPr>
          </a:lstStyle>
          <a:p>
            <a:endParaRPr lang="en-US" altLang="en-US"/>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701360" y="4415793"/>
            <a:ext cx="5607684"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4" name="Rectangle 6"/>
          <p:cNvSpPr>
            <a:spLocks noGrp="1" noChangeArrowheads="1"/>
          </p:cNvSpPr>
          <p:nvPr>
            <p:ph type="ftr" sz="quarter" idx="4"/>
          </p:nvPr>
        </p:nvSpPr>
        <p:spPr bwMode="auto">
          <a:xfrm>
            <a:off x="3" y="8829991"/>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b" anchorCtr="0" compatLnSpc="1">
            <a:prstTxWarp prst="textNoShape">
              <a:avLst/>
            </a:prstTxWarp>
          </a:bodyPr>
          <a:lstStyle>
            <a:lvl1pPr defTabSz="929876">
              <a:defRPr sz="1200"/>
            </a:lvl1pPr>
          </a:lstStyle>
          <a:p>
            <a:endParaRPr lang="en-US" altLang="en-US"/>
          </a:p>
        </p:txBody>
      </p:sp>
      <p:sp>
        <p:nvSpPr>
          <p:cNvPr id="17415" name="Rectangle 7"/>
          <p:cNvSpPr>
            <a:spLocks noGrp="1" noChangeArrowheads="1"/>
          </p:cNvSpPr>
          <p:nvPr>
            <p:ph type="sldNum" sz="quarter" idx="5"/>
          </p:nvPr>
        </p:nvSpPr>
        <p:spPr bwMode="auto">
          <a:xfrm>
            <a:off x="3971184" y="8829991"/>
            <a:ext cx="3037628"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98" tIns="46449" rIns="92898" bIns="46449" numCol="1" anchor="b" anchorCtr="0" compatLnSpc="1">
            <a:prstTxWarp prst="textNoShape">
              <a:avLst/>
            </a:prstTxWarp>
          </a:bodyPr>
          <a:lstStyle>
            <a:lvl1pPr algn="r" defTabSz="929876">
              <a:defRPr sz="1200"/>
            </a:lvl1pPr>
          </a:lstStyle>
          <a:p>
            <a:fld id="{598F580E-CA0A-4FFE-90EC-00961EC1CEE1}" type="slidenum">
              <a:rPr lang="en-US" altLang="en-US"/>
              <a:pPr/>
              <a:t>‹#›</a:t>
            </a:fld>
            <a:endParaRPr lang="en-US" altLang="en-US"/>
          </a:p>
        </p:txBody>
      </p:sp>
    </p:spTree>
    <p:extLst>
      <p:ext uri="{BB962C8B-B14F-4D97-AF65-F5344CB8AC3E}">
        <p14:creationId xmlns:p14="http://schemas.microsoft.com/office/powerpoint/2010/main" val="3379216322"/>
      </p:ext>
    </p:extLst>
  </p:cSld>
  <p:clrMap bg1="lt1" tx1="dk1" bg2="lt2" tx2="dk2" accent1="accent1" accent2="accent2" accent3="accent3" accent4="accent4" accent5="accent5" accent6="accent6" hlink="hlink" folHlink="folHlink"/>
  <p:hf sldNum="0" hdr="0" dt="0"/>
  <p:notesStyle>
    <a:lvl1pPr algn="l" rtl="0" fontAlgn="base">
      <a:spcBef>
        <a:spcPct val="30000"/>
      </a:spcBef>
      <a:spcAft>
        <a:spcPct val="0"/>
      </a:spcAft>
      <a:defRPr sz="1200" kern="1200">
        <a:solidFill>
          <a:schemeClr val="tx1"/>
        </a:solidFill>
        <a:latin typeface="Arial" charset="0"/>
        <a:ea typeface="+mn-ea"/>
        <a:cs typeface="+mn-cs"/>
      </a:defRPr>
    </a:lvl1pPr>
    <a:lvl2pPr marL="457152" algn="l" rtl="0" fontAlgn="base">
      <a:spcBef>
        <a:spcPct val="30000"/>
      </a:spcBef>
      <a:spcAft>
        <a:spcPct val="0"/>
      </a:spcAft>
      <a:defRPr sz="1200" kern="1200">
        <a:solidFill>
          <a:schemeClr val="tx1"/>
        </a:solidFill>
        <a:latin typeface="Arial" charset="0"/>
        <a:ea typeface="+mn-ea"/>
        <a:cs typeface="+mn-cs"/>
      </a:defRPr>
    </a:lvl2pPr>
    <a:lvl3pPr marL="914303" algn="l" rtl="0" fontAlgn="base">
      <a:spcBef>
        <a:spcPct val="30000"/>
      </a:spcBef>
      <a:spcAft>
        <a:spcPct val="0"/>
      </a:spcAft>
      <a:defRPr sz="1200" kern="1200">
        <a:solidFill>
          <a:schemeClr val="tx1"/>
        </a:solidFill>
        <a:latin typeface="Arial" charset="0"/>
        <a:ea typeface="+mn-ea"/>
        <a:cs typeface="+mn-cs"/>
      </a:defRPr>
    </a:lvl3pPr>
    <a:lvl4pPr marL="1371455" algn="l" rtl="0" fontAlgn="base">
      <a:spcBef>
        <a:spcPct val="30000"/>
      </a:spcBef>
      <a:spcAft>
        <a:spcPct val="0"/>
      </a:spcAft>
      <a:defRPr sz="1200" kern="1200">
        <a:solidFill>
          <a:schemeClr val="tx1"/>
        </a:solidFill>
        <a:latin typeface="Arial" charset="0"/>
        <a:ea typeface="+mn-ea"/>
        <a:cs typeface="+mn-cs"/>
      </a:defRPr>
    </a:lvl4pPr>
    <a:lvl5pPr marL="1828606" algn="l" rtl="0" fontAlgn="base">
      <a:spcBef>
        <a:spcPct val="30000"/>
      </a:spcBef>
      <a:spcAft>
        <a:spcPct val="0"/>
      </a:spcAft>
      <a:defRPr sz="1200" kern="1200">
        <a:solidFill>
          <a:schemeClr val="tx1"/>
        </a:solidFill>
        <a:latin typeface="Arial" charset="0"/>
        <a:ea typeface="+mn-ea"/>
        <a:cs typeface="+mn-cs"/>
      </a:defRPr>
    </a:lvl5pPr>
    <a:lvl6pPr marL="2285758" algn="l" defTabSz="914303" rtl="0" eaLnBrk="1" latinLnBrk="0" hangingPunct="1">
      <a:defRPr sz="1200" kern="1200">
        <a:solidFill>
          <a:schemeClr val="tx1"/>
        </a:solidFill>
        <a:latin typeface="+mn-lt"/>
        <a:ea typeface="+mn-ea"/>
        <a:cs typeface="+mn-cs"/>
      </a:defRPr>
    </a:lvl6pPr>
    <a:lvl7pPr marL="2742909" algn="l" defTabSz="914303" rtl="0" eaLnBrk="1" latinLnBrk="0" hangingPunct="1">
      <a:defRPr sz="1200" kern="1200">
        <a:solidFill>
          <a:schemeClr val="tx1"/>
        </a:solidFill>
        <a:latin typeface="+mn-lt"/>
        <a:ea typeface="+mn-ea"/>
        <a:cs typeface="+mn-cs"/>
      </a:defRPr>
    </a:lvl7pPr>
    <a:lvl8pPr marL="3200061" algn="l" defTabSz="914303" rtl="0" eaLnBrk="1" latinLnBrk="0" hangingPunct="1">
      <a:defRPr sz="1200" kern="1200">
        <a:solidFill>
          <a:schemeClr val="tx1"/>
        </a:solidFill>
        <a:latin typeface="+mn-lt"/>
        <a:ea typeface="+mn-ea"/>
        <a:cs typeface="+mn-cs"/>
      </a:defRPr>
    </a:lvl8pPr>
    <a:lvl9pPr marL="3657212" algn="l" defTabSz="9143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0"/>
          </p:nvPr>
        </p:nvSpPr>
        <p:spPr/>
        <p:txBody>
          <a:bodyPr/>
          <a:lstStyle/>
          <a:p>
            <a:pPr marL="0" marR="0" lvl="0" indent="0" algn="l" defTabSz="929876"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5552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785535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0"/>
          </p:nvPr>
        </p:nvSpPr>
        <p:spPr/>
        <p:txBody>
          <a:bodyPr/>
          <a:lstStyle/>
          <a:p>
            <a:endParaRPr lang="en-US" altLang="en-US"/>
          </a:p>
        </p:txBody>
      </p:sp>
    </p:spTree>
    <p:extLst>
      <p:ext uri="{BB962C8B-B14F-4D97-AF65-F5344CB8AC3E}">
        <p14:creationId xmlns:p14="http://schemas.microsoft.com/office/powerpoint/2010/main" val="721817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85750" indent="-285750">
              <a:spcBef>
                <a:spcPct val="20000"/>
              </a:spcBef>
              <a:buFont typeface="Arial"/>
              <a:buChar char="•"/>
            </a:pPr>
            <a:r>
              <a:rPr lang="en-US"/>
              <a:t>Definition: Confidence that 'I can do this'</a:t>
            </a:r>
          </a:p>
          <a:p>
            <a:pPr marL="285750" indent="-285750">
              <a:spcBef>
                <a:spcPct val="20000"/>
              </a:spcBef>
              <a:buFont typeface="Arial"/>
              <a:buChar char="•"/>
            </a:pPr>
            <a:r>
              <a:rPr lang="en-US"/>
              <a:t>Efficacy Grows When:</a:t>
            </a:r>
          </a:p>
          <a:p>
            <a:pPr marL="285750" indent="-285750">
              <a:spcBef>
                <a:spcPct val="20000"/>
              </a:spcBef>
              <a:buFont typeface="Arial"/>
              <a:buChar char="•"/>
            </a:pPr>
            <a:r>
              <a:rPr lang="en-US"/>
              <a:t>- People reflect on their progress</a:t>
            </a:r>
          </a:p>
          <a:p>
            <a:pPr marL="285750" indent="-285750">
              <a:spcBef>
                <a:spcPct val="20000"/>
              </a:spcBef>
              <a:buFont typeface="Arial"/>
              <a:buChar char="•"/>
            </a:pPr>
            <a:r>
              <a:rPr lang="en-US"/>
              <a:t>- They see success in each “E”</a:t>
            </a:r>
          </a:p>
          <a:p>
            <a:pPr marL="285750" indent="-285750">
              <a:spcBef>
                <a:spcPct val="20000"/>
              </a:spcBef>
              <a:buFont typeface="Arial"/>
              <a:buChar char="•"/>
            </a:pPr>
            <a:r>
              <a:rPr lang="en-US"/>
              <a:t>- They feel supported and capable</a:t>
            </a:r>
          </a:p>
          <a:p>
            <a:pPr marL="285750" indent="-285750">
              <a:spcBef>
                <a:spcPct val="20000"/>
              </a:spcBef>
              <a:buFont typeface="Arial"/>
              <a:buChar char="•"/>
            </a:pPr>
            <a:r>
              <a:rPr lang="en-US"/>
              <a:t>Message: Empowerment is the outcome of this leg of the journey. Employment comes next. NOT THIS ONE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F46E8C-CE52-4326-B52A-80D815C88E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6646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0.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1.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5483" name="Line 11"/>
          <p:cNvSpPr>
            <a:spLocks noChangeShapeType="1"/>
          </p:cNvSpPr>
          <p:nvPr/>
        </p:nvSpPr>
        <p:spPr bwMode="auto">
          <a:xfrm>
            <a:off x="2319777" y="3752850"/>
            <a:ext cx="5943600"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endParaRPr lang="en-US"/>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0787" y="2036993"/>
            <a:ext cx="1365477" cy="13654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hasCustomPrompt="1"/>
          </p:nvPr>
        </p:nvSpPr>
        <p:spPr>
          <a:xfrm>
            <a:off x="2256631" y="1798017"/>
            <a:ext cx="6069891" cy="1843430"/>
          </a:xfrm>
          <a:prstGeom prst="rect">
            <a:avLst/>
          </a:prstGeom>
        </p:spPr>
        <p:txBody>
          <a:bodyPr lIns="91430" tIns="45716" rIns="91430" bIns="45716" anchor="ctr"/>
          <a:lstStyle>
            <a:lvl1pPr>
              <a:lnSpc>
                <a:spcPct val="100000"/>
              </a:lnSpc>
              <a:spcAft>
                <a:spcPts val="612"/>
              </a:spcAft>
              <a:defRPr sz="2800" i="0" baseline="0">
                <a:solidFill>
                  <a:schemeClr val="accent3">
                    <a:lumMod val="50000"/>
                  </a:schemeClr>
                </a:solidFill>
              </a:defRPr>
            </a:lvl1pPr>
          </a:lstStyle>
          <a:p>
            <a:pPr>
              <a:lnSpc>
                <a:spcPct val="100000"/>
              </a:lnSpc>
              <a:spcAft>
                <a:spcPts val="600"/>
              </a:spcAft>
            </a:pPr>
            <a:r>
              <a:rPr lang="en-US" sz="2800">
                <a:solidFill>
                  <a:srgbClr val="00269E"/>
                </a:solidFill>
                <a:latin typeface="Arial" pitchFamily="34" charset="0"/>
                <a:cs typeface="Arial" pitchFamily="34" charset="0"/>
              </a:rPr>
              <a:t>Commonwealth of Massachusetts</a:t>
            </a:r>
            <a:br>
              <a:rPr lang="en-US" sz="2800">
                <a:solidFill>
                  <a:srgbClr val="00269E"/>
                </a:solidFill>
                <a:latin typeface="Arial" pitchFamily="34" charset="0"/>
                <a:cs typeface="Arial" pitchFamily="34" charset="0"/>
              </a:rPr>
            </a:br>
            <a:br>
              <a:rPr lang="en-US" sz="16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[SECRETARIAT]</a:t>
            </a:r>
            <a:br>
              <a:rPr lang="en-US" sz="1800">
                <a:solidFill>
                  <a:srgbClr val="00269E"/>
                </a:solidFill>
                <a:latin typeface="Arial" pitchFamily="34" charset="0"/>
                <a:cs typeface="Arial" pitchFamily="34" charset="0"/>
              </a:rPr>
            </a:br>
            <a:br>
              <a:rPr lang="en-US" sz="10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Presentation to the Governor</a:t>
            </a:r>
            <a:endParaRPr lang="en-US" sz="2400">
              <a:solidFill>
                <a:srgbClr val="00269E"/>
              </a:solidFill>
              <a:latin typeface="Arial" pitchFamily="34" charset="0"/>
              <a:cs typeface="Arial" pitchFamily="34" charset="0"/>
            </a:endParaRPr>
          </a:p>
        </p:txBody>
      </p:sp>
      <p:sp>
        <p:nvSpPr>
          <p:cNvPr id="3" name="Text Placeholder 2"/>
          <p:cNvSpPr>
            <a:spLocks noGrp="1"/>
          </p:cNvSpPr>
          <p:nvPr>
            <p:ph type="body" sz="quarter" idx="10" hasCustomPrompt="1"/>
          </p:nvPr>
        </p:nvSpPr>
        <p:spPr>
          <a:xfrm>
            <a:off x="3767577" y="3864254"/>
            <a:ext cx="4572000" cy="457200"/>
          </a:xfrm>
          <a:prstGeom prst="rect">
            <a:avLst/>
          </a:prstGeom>
        </p:spPr>
        <p:txBody>
          <a:bodyPr lIns="0" tIns="0" rIns="0" bIns="0" anchor="ctr" anchorCtr="0"/>
          <a:lstStyle>
            <a:lvl1pPr marL="0" indent="0" algn="r">
              <a:buNone/>
              <a:defRPr sz="1800" baseline="0">
                <a:solidFill>
                  <a:srgbClr val="00269E"/>
                </a:solidFill>
                <a:latin typeface="Arial" panose="020B0604020202020204" pitchFamily="34" charset="0"/>
                <a:cs typeface="Arial" panose="020B0604020202020204" pitchFamily="34" charset="0"/>
              </a:defRPr>
            </a:lvl1pPr>
          </a:lstStyle>
          <a:p>
            <a:pPr lvl="0"/>
            <a:r>
              <a:rPr lang="en-US" sz="1800">
                <a:latin typeface="Arial" panose="020B0604020202020204" pitchFamily="34" charset="0"/>
                <a:cs typeface="Arial" panose="020B0604020202020204" pitchFamily="34" charset="0"/>
              </a:rPr>
              <a:t>CLICK TO ADD ISSUE TITLE</a:t>
            </a:r>
            <a:endParaRPr lang="en-US"/>
          </a:p>
        </p:txBody>
      </p:sp>
      <p:sp>
        <p:nvSpPr>
          <p:cNvPr id="12" name="Text Placeholder 2"/>
          <p:cNvSpPr>
            <a:spLocks noGrp="1"/>
          </p:cNvSpPr>
          <p:nvPr>
            <p:ph type="body" sz="quarter" idx="11" hasCustomPrompt="1"/>
          </p:nvPr>
        </p:nvSpPr>
        <p:spPr>
          <a:xfrm>
            <a:off x="3767577" y="4381499"/>
            <a:ext cx="4572000" cy="457200"/>
          </a:xfrm>
          <a:prstGeom prst="rect">
            <a:avLst/>
          </a:prstGeom>
        </p:spPr>
        <p:txBody>
          <a:bodyPr lIns="0" tIns="0" rIns="0" bIns="0" anchor="ctr" anchorCtr="0"/>
          <a:lstStyle>
            <a:lvl1pPr marL="0" indent="0" algn="r">
              <a:buNone/>
              <a:defRPr sz="1400" b="0" i="1" baseline="0">
                <a:solidFill>
                  <a:schemeClr val="accent3">
                    <a:lumMod val="50000"/>
                  </a:schemeClr>
                </a:solidFill>
                <a:latin typeface="Arial" panose="020B0604020202020204" pitchFamily="34" charset="0"/>
                <a:cs typeface="Arial" panose="020B0604020202020204" pitchFamily="34" charset="0"/>
              </a:defRPr>
            </a:lvl1pPr>
          </a:lstStyle>
          <a:p>
            <a:pPr lvl="0"/>
            <a:r>
              <a:rPr lang="en-US"/>
              <a:t>Click to add date (e.g. June 30, 2017)</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Boxed">
    <p:spTree>
      <p:nvGrpSpPr>
        <p:cNvPr id="1" name=""/>
        <p:cNvGrpSpPr/>
        <p:nvPr/>
      </p:nvGrpSpPr>
      <p:grpSpPr>
        <a:xfrm>
          <a:off x="0" y="0"/>
          <a:ext cx="0" cy="0"/>
          <a:chOff x="0" y="0"/>
          <a:chExt cx="0" cy="0"/>
        </a:xfrm>
      </p:grpSpPr>
      <p:sp>
        <p:nvSpPr>
          <p:cNvPr id="6" name="Content Placeholder 8"/>
          <p:cNvSpPr>
            <a:spLocks noGrp="1"/>
          </p:cNvSpPr>
          <p:nvPr>
            <p:ph sz="quarter" idx="14"/>
          </p:nvPr>
        </p:nvSpPr>
        <p:spPr>
          <a:xfrm>
            <a:off x="228701" y="1737059"/>
            <a:ext cx="8686800" cy="45720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4"/>
          <p:cNvSpPr>
            <a:spLocks noGrp="1"/>
          </p:cNvSpPr>
          <p:nvPr>
            <p:ph type="body" sz="quarter" idx="16" hasCustomPrompt="1"/>
          </p:nvPr>
        </p:nvSpPr>
        <p:spPr>
          <a:xfrm>
            <a:off x="228701" y="1279858"/>
            <a:ext cx="8686800" cy="457200"/>
          </a:xfrm>
          <a:prstGeom prst="rect">
            <a:avLst/>
          </a:prstGeom>
          <a:solidFill>
            <a:schemeClr val="accent1">
              <a:lumMod val="50000"/>
            </a:schemeClr>
          </a:solidFill>
          <a:ln>
            <a:solidFill>
              <a:schemeClr val="tx1"/>
            </a:solidFill>
          </a:ln>
        </p:spPr>
        <p:txBody>
          <a:bodyPr lIns="91430" tIns="457152" rIns="91430" bIns="457152" anchor="ctr" anchorCtr="0"/>
          <a:lstStyle>
            <a:lvl1pPr marL="0" indent="0">
              <a:buNone/>
              <a:defRPr sz="1400" b="1" baseline="0">
                <a:solidFill>
                  <a:schemeClr val="bg1"/>
                </a:solidFill>
                <a:latin typeface="Arial" panose="020B0604020202020204" pitchFamily="34" charset="0"/>
                <a:cs typeface="Arial" panose="020B0604020202020204" pitchFamily="34" charset="0"/>
              </a:defRPr>
            </a:lvl1pPr>
          </a:lstStyle>
          <a:p>
            <a:pPr lvl="0"/>
            <a:r>
              <a:rPr lang="en-US"/>
              <a:t>Click to add subtitle</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10"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146422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5"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415013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2" name="McK Title Elements" hidden="1"/>
          <p:cNvGrpSpPr/>
          <p:nvPr userDrawn="1"/>
        </p:nvGrpSpPr>
        <p:grpSpPr>
          <a:xfrm>
            <a:off x="2693808" y="5165952"/>
            <a:ext cx="5225605" cy="1099222"/>
            <a:chOff x="2640013" y="5063111"/>
            <a:chExt cx="5121275" cy="1077339"/>
          </a:xfrm>
        </p:grpSpPr>
        <p:sp>
          <p:nvSpPr>
            <p:cNvPr id="9" name="McK Document type"/>
            <p:cNvSpPr txBox="1">
              <a:spLocks noChangeArrowheads="1"/>
            </p:cNvSpPr>
            <p:nvPr/>
          </p:nvSpPr>
          <p:spPr bwMode="auto">
            <a:xfrm>
              <a:off x="2640013" y="5063111"/>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a:solidFill>
                    <a:srgbClr val="000000"/>
                  </a:solidFill>
                  <a:latin typeface="Arial"/>
                </a:rPr>
                <a:t>Document type</a:t>
              </a:r>
            </a:p>
          </p:txBody>
        </p:sp>
        <p:sp>
          <p:nvSpPr>
            <p:cNvPr id="10" name="McK Date"/>
            <p:cNvSpPr txBox="1">
              <a:spLocks noChangeArrowheads="1"/>
            </p:cNvSpPr>
            <p:nvPr/>
          </p:nvSpPr>
          <p:spPr bwMode="auto">
            <a:xfrm>
              <a:off x="2640013" y="5330943"/>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a:solidFill>
                    <a:srgbClr val="000000"/>
                  </a:solidFill>
                  <a:latin typeface="Arial"/>
                </a:rPr>
                <a:t>Date</a:t>
              </a:r>
            </a:p>
          </p:txBody>
        </p:sp>
        <p:sp>
          <p:nvSpPr>
            <p:cNvPr id="11" name="McK Disclaimer"/>
            <p:cNvSpPr>
              <a:spLocks noChangeArrowheads="1"/>
            </p:cNvSpPr>
            <p:nvPr/>
          </p:nvSpPr>
          <p:spPr bwMode="auto">
            <a:xfrm>
              <a:off x="2640013" y="5894229"/>
              <a:ext cx="51212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0158" eaLnBrk="0" hangingPunct="0"/>
              <a:r>
                <a:rPr lang="en-US" sz="800">
                  <a:solidFill>
                    <a:srgbClr val="000000"/>
                  </a:solidFill>
                  <a:latin typeface="Arial"/>
                </a:rPr>
                <a:t>CONFIDENTIAL AND PROPRIETARY</a:t>
              </a:r>
            </a:p>
            <a:p>
              <a:pPr defTabSz="820158" eaLnBrk="0" hangingPunct="0"/>
              <a:r>
                <a:rPr lang="en-US" sz="800">
                  <a:solidFill>
                    <a:srgbClr val="000000"/>
                  </a:solidFill>
                  <a:latin typeface="Arial"/>
                </a:rPr>
                <a:t>Any use of this material without specific permission is strictly prohibited</a:t>
              </a:r>
            </a:p>
          </p:txBody>
        </p:sp>
      </p:grpSp>
      <p:sp>
        <p:nvSpPr>
          <p:cNvPr id="13314" name="Rectangle 1026"/>
          <p:cNvSpPr>
            <a:spLocks noGrp="1" noChangeArrowheads="1"/>
          </p:cNvSpPr>
          <p:nvPr>
            <p:ph type="ctrTitle"/>
          </p:nvPr>
        </p:nvSpPr>
        <p:spPr bwMode="auto">
          <a:xfrm>
            <a:off x="2693808" y="1777967"/>
            <a:ext cx="5407401" cy="507831"/>
          </a:xfrm>
          <a:prstGeom prst="rect">
            <a:avLst/>
          </a:prstGeom>
        </p:spPr>
        <p:txBody>
          <a:bodyPr anchor="b">
            <a:spAutoFit/>
          </a:bodyPr>
          <a:lstStyle>
            <a:lvl1pPr>
              <a:defRPr sz="3300" b="0" baseline="0">
                <a:latin typeface="+mj-lt"/>
                <a:ea typeface="+mj-ea"/>
              </a:defRPr>
            </a:lvl1pPr>
          </a:lstStyle>
          <a:p>
            <a:pPr lvl="0"/>
            <a:r>
              <a:rPr lang="en-US" noProof="0" dirty="0"/>
              <a:t>Click to edit Master title style</a:t>
            </a:r>
          </a:p>
        </p:txBody>
      </p:sp>
      <p:sp>
        <p:nvSpPr>
          <p:cNvPr id="13315" name="Rectangle 1027"/>
          <p:cNvSpPr>
            <a:spLocks noGrp="1" noChangeArrowheads="1"/>
          </p:cNvSpPr>
          <p:nvPr>
            <p:ph type="subTitle" idx="1"/>
          </p:nvPr>
        </p:nvSpPr>
        <p:spPr bwMode="auto">
          <a:xfrm>
            <a:off x="2693808" y="3615959"/>
            <a:ext cx="5407401" cy="219820"/>
          </a:xfrm>
        </p:spPr>
        <p:txBody>
          <a:bodyPr anchor="ctr">
            <a:spAutoFit/>
          </a:bodyPr>
          <a:lstStyle>
            <a:lvl1pPr>
              <a:defRPr sz="1400" baseline="0">
                <a:latin typeface="+mj-lt"/>
                <a:ea typeface="+mj-ea"/>
              </a:defRPr>
            </a:lvl1pPr>
          </a:lstStyle>
          <a:p>
            <a:pPr lvl="0"/>
            <a:r>
              <a:rPr lang="en-US" noProof="0"/>
              <a:t>Click to edit Master subtitle style</a:t>
            </a:r>
          </a:p>
        </p:txBody>
      </p:sp>
    </p:spTree>
    <p:extLst>
      <p:ext uri="{BB962C8B-B14F-4D97-AF65-F5344CB8AC3E}">
        <p14:creationId xmlns:p14="http://schemas.microsoft.com/office/powerpoint/2010/main" val="4212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5479" name="Line 7"/>
          <p:cNvSpPr>
            <a:spLocks noChangeShapeType="1"/>
          </p:cNvSpPr>
          <p:nvPr/>
        </p:nvSpPr>
        <p:spPr bwMode="auto">
          <a:xfrm>
            <a:off x="0" y="747713"/>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endParaRPr lang="en-US">
              <a:solidFill>
                <a:srgbClr val="000000"/>
              </a:solidFill>
            </a:endParaRPr>
          </a:p>
        </p:txBody>
      </p:sp>
      <p:sp>
        <p:nvSpPr>
          <p:cNvPr id="105483" name="Line 11"/>
          <p:cNvSpPr>
            <a:spLocks noChangeShapeType="1"/>
          </p:cNvSpPr>
          <p:nvPr/>
        </p:nvSpPr>
        <p:spPr bwMode="auto">
          <a:xfrm>
            <a:off x="2443164" y="3752850"/>
            <a:ext cx="5722937"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endParaRPr lang="en-US">
              <a:solidFill>
                <a:srgbClr val="000000"/>
              </a:solidFill>
            </a:endParaRPr>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0787" y="2030667"/>
            <a:ext cx="1365477" cy="13654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p:nvPr>
        </p:nvSpPr>
        <p:spPr>
          <a:xfrm>
            <a:off x="2274970" y="1814170"/>
            <a:ext cx="6069891" cy="1843430"/>
          </a:xfrm>
          <a:prstGeom prst="rect">
            <a:avLst/>
          </a:prstGeom>
        </p:spPr>
        <p:txBody>
          <a:bodyPr lIns="91430" tIns="45716" rIns="91430" bIns="45716" anchor="ctr"/>
          <a:lstStyle>
            <a:lvl1pPr>
              <a:lnSpc>
                <a:spcPct val="100000"/>
              </a:lnSpc>
              <a:spcAft>
                <a:spcPts val="612"/>
              </a:spcAft>
              <a:defRPr/>
            </a:lvl1pPr>
          </a:lstStyle>
          <a:p>
            <a:pPr>
              <a:lnSpc>
                <a:spcPct val="100000"/>
              </a:lnSpc>
              <a:spcAft>
                <a:spcPts val="600"/>
              </a:spcAft>
            </a:pPr>
            <a:r>
              <a:rPr lang="en-US" sz="2800">
                <a:solidFill>
                  <a:srgbClr val="00269E"/>
                </a:solidFill>
                <a:latin typeface="Arial" pitchFamily="34" charset="0"/>
                <a:cs typeface="Arial" pitchFamily="34" charset="0"/>
              </a:rPr>
              <a:t>Commonwealth of Massachusetts</a:t>
            </a:r>
            <a:br>
              <a:rPr lang="en-US" sz="2800">
                <a:solidFill>
                  <a:srgbClr val="00269E"/>
                </a:solidFill>
                <a:latin typeface="Arial" pitchFamily="34" charset="0"/>
                <a:cs typeface="Arial" pitchFamily="34" charset="0"/>
              </a:rPr>
            </a:br>
            <a:br>
              <a:rPr lang="en-US" sz="16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[SECRETARIAT]</a:t>
            </a:r>
            <a:br>
              <a:rPr lang="en-US" sz="1800">
                <a:solidFill>
                  <a:srgbClr val="00269E"/>
                </a:solidFill>
                <a:latin typeface="Arial" pitchFamily="34" charset="0"/>
                <a:cs typeface="Arial" pitchFamily="34" charset="0"/>
              </a:rPr>
            </a:br>
            <a:br>
              <a:rPr lang="en-US" sz="10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Presentation to the Governor</a:t>
            </a:r>
            <a:endParaRPr lang="en-US" sz="2400">
              <a:solidFill>
                <a:srgbClr val="00269E"/>
              </a:solidFill>
              <a:latin typeface="Arial" pitchFamily="34" charset="0"/>
              <a:cs typeface="Arial" pitchFamily="34" charset="0"/>
            </a:endParaRPr>
          </a:p>
        </p:txBody>
      </p:sp>
    </p:spTree>
    <p:extLst>
      <p:ext uri="{BB962C8B-B14F-4D97-AF65-F5344CB8AC3E}">
        <p14:creationId xmlns:p14="http://schemas.microsoft.com/office/powerpoint/2010/main" val="625447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14102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66003-B163-8F12-8120-251B67DCABC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9734B72-0617-5B84-B40C-EBF432DEC56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139A5F2-E8AD-60C3-A7BA-F8E13F61C199}"/>
              </a:ext>
            </a:extLst>
          </p:cNvPr>
          <p:cNvSpPr>
            <a:spLocks noGrp="1"/>
          </p:cNvSpPr>
          <p:nvPr>
            <p:ph type="dt" sz="half" idx="10"/>
          </p:nvPr>
        </p:nvSpPr>
        <p:spPr/>
        <p:txBody>
          <a:bodyPr/>
          <a:lstStyle/>
          <a:p>
            <a:fld id="{5A77C4BF-8264-4A61-B621-519021E6FCCF}" type="datetimeFigureOut">
              <a:rPr lang="en-US" smtClean="0"/>
              <a:t>5/13/2025</a:t>
            </a:fld>
            <a:endParaRPr lang="en-US"/>
          </a:p>
        </p:txBody>
      </p:sp>
      <p:sp>
        <p:nvSpPr>
          <p:cNvPr id="5" name="Footer Placeholder 4">
            <a:extLst>
              <a:ext uri="{FF2B5EF4-FFF2-40B4-BE49-F238E27FC236}">
                <a16:creationId xmlns:a16="http://schemas.microsoft.com/office/drawing/2014/main" id="{95824DDB-E5FE-DF9D-27AC-C6031B400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F3B8E-73BA-440F-9EDB-4EDB9507A9AC}"/>
              </a:ext>
            </a:extLst>
          </p:cNvPr>
          <p:cNvSpPr>
            <a:spLocks noGrp="1"/>
          </p:cNvSpPr>
          <p:nvPr>
            <p:ph type="sldNum" sz="quarter" idx="12"/>
          </p:nvPr>
        </p:nvSpPr>
        <p:spPr/>
        <p:txBody>
          <a:bodyPr/>
          <a:lstStyle/>
          <a:p>
            <a:fld id="{D20C1401-4C32-41E5-AB11-8ADD8BD5B4FD}" type="slidenum">
              <a:rPr lang="en-US" smtClean="0"/>
              <a:t>‹#›</a:t>
            </a:fld>
            <a:endParaRPr lang="en-US"/>
          </a:p>
        </p:txBody>
      </p:sp>
    </p:spTree>
    <p:extLst>
      <p:ext uri="{BB962C8B-B14F-4D97-AF65-F5344CB8AC3E}">
        <p14:creationId xmlns:p14="http://schemas.microsoft.com/office/powerpoint/2010/main" val="4168862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5479" name="Line 7"/>
          <p:cNvSpPr>
            <a:spLocks noChangeShapeType="1"/>
          </p:cNvSpPr>
          <p:nvPr/>
        </p:nvSpPr>
        <p:spPr bwMode="auto">
          <a:xfrm>
            <a:off x="0" y="747713"/>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endParaRPr lang="en-US">
              <a:solidFill>
                <a:srgbClr val="000000"/>
              </a:solidFill>
            </a:endParaRPr>
          </a:p>
        </p:txBody>
      </p:sp>
      <p:sp>
        <p:nvSpPr>
          <p:cNvPr id="105483" name="Line 11"/>
          <p:cNvSpPr>
            <a:spLocks noChangeShapeType="1"/>
          </p:cNvSpPr>
          <p:nvPr/>
        </p:nvSpPr>
        <p:spPr bwMode="auto">
          <a:xfrm>
            <a:off x="2443164" y="3752850"/>
            <a:ext cx="5722937"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endParaRPr lang="en-US">
              <a:solidFill>
                <a:srgbClr val="000000"/>
              </a:solidFill>
            </a:endParaRPr>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0787" y="2030667"/>
            <a:ext cx="1365477" cy="13654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p:nvPr>
        </p:nvSpPr>
        <p:spPr>
          <a:xfrm>
            <a:off x="2274970" y="1814170"/>
            <a:ext cx="6069891" cy="1843430"/>
          </a:xfrm>
          <a:prstGeom prst="rect">
            <a:avLst/>
          </a:prstGeom>
        </p:spPr>
        <p:txBody>
          <a:bodyPr lIns="91430" tIns="45716" rIns="91430" bIns="45716" anchor="ctr"/>
          <a:lstStyle>
            <a:lvl1pPr>
              <a:lnSpc>
                <a:spcPct val="100000"/>
              </a:lnSpc>
              <a:spcAft>
                <a:spcPts val="612"/>
              </a:spcAft>
              <a:defRPr/>
            </a:lvl1pPr>
          </a:lstStyle>
          <a:p>
            <a:pPr>
              <a:lnSpc>
                <a:spcPct val="100000"/>
              </a:lnSpc>
              <a:spcAft>
                <a:spcPts val="600"/>
              </a:spcAft>
            </a:pPr>
            <a:r>
              <a:rPr lang="en-US" sz="2800">
                <a:solidFill>
                  <a:srgbClr val="00269E"/>
                </a:solidFill>
                <a:latin typeface="Arial" pitchFamily="34" charset="0"/>
                <a:cs typeface="Arial" pitchFamily="34" charset="0"/>
              </a:rPr>
              <a:t>Commonwealth of Massachusetts</a:t>
            </a:r>
            <a:br>
              <a:rPr lang="en-US" sz="2800">
                <a:solidFill>
                  <a:srgbClr val="00269E"/>
                </a:solidFill>
                <a:latin typeface="Arial" pitchFamily="34" charset="0"/>
                <a:cs typeface="Arial" pitchFamily="34" charset="0"/>
              </a:rPr>
            </a:br>
            <a:br>
              <a:rPr lang="en-US" sz="16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[SECRETARIAT]</a:t>
            </a:r>
            <a:br>
              <a:rPr lang="en-US" sz="1800">
                <a:solidFill>
                  <a:srgbClr val="00269E"/>
                </a:solidFill>
                <a:latin typeface="Arial" pitchFamily="34" charset="0"/>
                <a:cs typeface="Arial" pitchFamily="34" charset="0"/>
              </a:rPr>
            </a:br>
            <a:br>
              <a:rPr lang="en-US" sz="10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Presentation to the Governor</a:t>
            </a:r>
            <a:endParaRPr lang="en-US" sz="2400">
              <a:solidFill>
                <a:srgbClr val="00269E"/>
              </a:solidFill>
              <a:latin typeface="Arial" pitchFamily="34" charset="0"/>
              <a:cs typeface="Arial" pitchFamily="34" charset="0"/>
            </a:endParaRPr>
          </a:p>
        </p:txBody>
      </p:sp>
      <p:sp>
        <p:nvSpPr>
          <p:cNvPr id="7" name="TextBox 6"/>
          <p:cNvSpPr txBox="1"/>
          <p:nvPr userDrawn="1"/>
        </p:nvSpPr>
        <p:spPr>
          <a:xfrm>
            <a:off x="3265715" y="6283293"/>
            <a:ext cx="2612572" cy="217937"/>
          </a:xfrm>
          <a:prstGeom prst="rect">
            <a:avLst/>
          </a:prstGeom>
          <a:noFill/>
        </p:spPr>
        <p:txBody>
          <a:bodyPr wrap="square" lIns="91430" tIns="45716" rIns="91430" bIns="45716" rtlCol="0">
            <a:spAutoFit/>
          </a:bodyPr>
          <a:lstStyle/>
          <a:p>
            <a:pPr algn="ctr">
              <a:defRPr/>
            </a:pPr>
            <a:r>
              <a:rPr lang="en-US" sz="800">
                <a:solidFill>
                  <a:srgbClr val="000000"/>
                </a:solidFill>
              </a:rPr>
              <a:t>Draft: For Policy Development Purposes</a:t>
            </a:r>
          </a:p>
        </p:txBody>
      </p:sp>
    </p:spTree>
    <p:extLst>
      <p:ext uri="{BB962C8B-B14F-4D97-AF65-F5344CB8AC3E}">
        <p14:creationId xmlns:p14="http://schemas.microsoft.com/office/powerpoint/2010/main" val="4047776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1698958"/>
            <a:ext cx="8348472" cy="4438496"/>
          </a:xfrm>
          <a:prstGeom prst="rect">
            <a:avLst/>
          </a:prstGeom>
        </p:spPr>
        <p:txBody>
          <a:bodyPr lIns="91430" tIns="45716" rIns="91430" bIns="45716"/>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08" indent="-177781">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439" indent="-171432">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871"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1"/>
          <p:cNvSpPr>
            <a:spLocks noGrp="1"/>
          </p:cNvSpPr>
          <p:nvPr>
            <p:ph type="dt" sz="half" idx="2"/>
          </p:nvPr>
        </p:nvSpPr>
        <p:spPr>
          <a:xfrm>
            <a:off x="7201100" y="6269581"/>
            <a:ext cx="1673352" cy="155448"/>
          </a:xfrm>
          <a:prstGeom prst="rect">
            <a:avLst/>
          </a:prstGeom>
        </p:spPr>
        <p:txBody>
          <a:bodyPr/>
          <a:lstStyle>
            <a:lvl1pPr algn="r">
              <a:defRPr sz="800"/>
            </a:lvl1pPr>
          </a:lstStyle>
          <a:p>
            <a:endParaRPr lang="en-US">
              <a:solidFill>
                <a:srgbClr val="000000"/>
              </a:solidFill>
            </a:endParaRPr>
          </a:p>
        </p:txBody>
      </p:sp>
    </p:spTree>
    <p:extLst>
      <p:ext uri="{BB962C8B-B14F-4D97-AF65-F5344CB8AC3E}">
        <p14:creationId xmlns:p14="http://schemas.microsoft.com/office/powerpoint/2010/main" val="432950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000000"/>
              </a:solidFill>
            </a:endParaRPr>
          </a:p>
        </p:txBody>
      </p:sp>
      <p:sp>
        <p:nvSpPr>
          <p:cNvPr id="9" name="Content Placeholder 8"/>
          <p:cNvSpPr>
            <a:spLocks noGrp="1"/>
          </p:cNvSpPr>
          <p:nvPr>
            <p:ph sz="quarter" idx="16"/>
          </p:nvPr>
        </p:nvSpPr>
        <p:spPr>
          <a:xfrm>
            <a:off x="470002" y="1698958"/>
            <a:ext cx="3957219" cy="4438496"/>
          </a:xfrm>
          <a:prstGeom prst="rect">
            <a:avLst/>
          </a:prstGeom>
        </p:spPr>
        <p:txBody>
          <a:bodyPr lIns="91430" tIns="45716" rIns="91430" bIns="45716"/>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08" indent="-177781">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439" indent="-171432">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871"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8"/>
          <p:cNvSpPr>
            <a:spLocks noGrp="1"/>
          </p:cNvSpPr>
          <p:nvPr>
            <p:ph sz="quarter" idx="17"/>
          </p:nvPr>
        </p:nvSpPr>
        <p:spPr>
          <a:xfrm>
            <a:off x="4600042" y="1695148"/>
            <a:ext cx="3957219" cy="4438496"/>
          </a:xfrm>
          <a:prstGeom prst="rect">
            <a:avLst/>
          </a:prstGeom>
        </p:spPr>
        <p:txBody>
          <a:bodyPr lIns="91430" tIns="45716" rIns="91430" bIns="45716"/>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08" indent="-177781">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439" indent="-171432">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871"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1"/>
          <p:cNvSpPr>
            <a:spLocks noGrp="1"/>
          </p:cNvSpPr>
          <p:nvPr>
            <p:ph type="title"/>
          </p:nvPr>
        </p:nvSpPr>
        <p:spPr>
          <a:xfrm>
            <a:off x="470002" y="834887"/>
            <a:ext cx="7751547" cy="374495"/>
          </a:xfrm>
          <a:prstGeom prst="rect">
            <a:avLst/>
          </a:prstGeom>
        </p:spPr>
        <p:txBody>
          <a:bodyPr lIns="91430" tIns="45716" rIns="91430" bIns="45716"/>
          <a:lstStyle>
            <a:lvl1pPr>
              <a:lnSpc>
                <a:spcPct val="100000"/>
              </a:lnSpc>
              <a:defRPr sz="1600" b="1">
                <a:solidFill>
                  <a:srgbClr val="00269E"/>
                </a:solidFill>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1010332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Date Placeholder 1"/>
          <p:cNvSpPr>
            <a:spLocks noGrp="1"/>
          </p:cNvSpPr>
          <p:nvPr>
            <p:ph type="dt" sz="half" idx="2"/>
          </p:nvPr>
        </p:nvSpPr>
        <p:spPr>
          <a:xfrm>
            <a:off x="7201100" y="6269581"/>
            <a:ext cx="1673352" cy="155448"/>
          </a:xfrm>
          <a:prstGeom prst="rect">
            <a:avLst/>
          </a:prstGeom>
        </p:spPr>
        <p:txBody>
          <a:bodyPr/>
          <a:lstStyle>
            <a:lvl1pPr algn="r">
              <a:defRPr sz="800"/>
            </a:lvl1pPr>
          </a:lstStyle>
          <a:p>
            <a:endParaRPr lang="en-US">
              <a:solidFill>
                <a:srgbClr val="000000"/>
              </a:solidFill>
            </a:endParaRPr>
          </a:p>
        </p:txBody>
      </p:sp>
      <p:sp>
        <p:nvSpPr>
          <p:cNvPr id="2" name="Rectangle 1"/>
          <p:cNvSpPr/>
          <p:nvPr userDrawn="1"/>
        </p:nvSpPr>
        <p:spPr>
          <a:xfrm>
            <a:off x="396241" y="1317044"/>
            <a:ext cx="843534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srgbClr val="FFFFFF"/>
              </a:solidFill>
            </a:endParaRPr>
          </a:p>
        </p:txBody>
      </p:sp>
      <p:sp>
        <p:nvSpPr>
          <p:cNvPr id="11" name="Rectangle 10"/>
          <p:cNvSpPr/>
          <p:nvPr userDrawn="1"/>
        </p:nvSpPr>
        <p:spPr>
          <a:xfrm>
            <a:off x="327660" y="624840"/>
            <a:ext cx="7673340" cy="236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a:endParaRPr lang="en-US">
              <a:solidFill>
                <a:srgbClr val="FFFFFF"/>
              </a:solidFill>
            </a:endParaRPr>
          </a:p>
        </p:txBody>
      </p:sp>
    </p:spTree>
    <p:extLst>
      <p:ext uri="{BB962C8B-B14F-4D97-AF65-F5344CB8AC3E}">
        <p14:creationId xmlns:p14="http://schemas.microsoft.com/office/powerpoint/2010/main" val="3940227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228701" y="1279858"/>
            <a:ext cx="8686800" cy="2277074"/>
          </a:xfrm>
          <a:prstGeom prst="rect">
            <a:avLst/>
          </a:prstGeom>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4038606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 name="McK Title Elements" hidden="1"/>
          <p:cNvGrpSpPr/>
          <p:nvPr userDrawn="1"/>
        </p:nvGrpSpPr>
        <p:grpSpPr>
          <a:xfrm>
            <a:off x="2693808" y="5165952"/>
            <a:ext cx="5225605" cy="1099222"/>
            <a:chOff x="2640013" y="5063111"/>
            <a:chExt cx="5121275" cy="1077339"/>
          </a:xfrm>
        </p:grpSpPr>
        <p:sp>
          <p:nvSpPr>
            <p:cNvPr id="9" name="McK Document type"/>
            <p:cNvSpPr txBox="1">
              <a:spLocks noChangeArrowheads="1"/>
            </p:cNvSpPr>
            <p:nvPr/>
          </p:nvSpPr>
          <p:spPr bwMode="auto">
            <a:xfrm>
              <a:off x="2640013" y="5063111"/>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a:solidFill>
                    <a:srgbClr val="000000"/>
                  </a:solidFill>
                  <a:latin typeface="Arial"/>
                </a:rPr>
                <a:t>Document type</a:t>
              </a:r>
            </a:p>
          </p:txBody>
        </p:sp>
        <p:sp>
          <p:nvSpPr>
            <p:cNvPr id="10" name="McK Date"/>
            <p:cNvSpPr txBox="1">
              <a:spLocks noChangeArrowheads="1"/>
            </p:cNvSpPr>
            <p:nvPr/>
          </p:nvSpPr>
          <p:spPr bwMode="auto">
            <a:xfrm>
              <a:off x="2640013" y="5330943"/>
              <a:ext cx="493553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a:solidFill>
                    <a:srgbClr val="000000"/>
                  </a:solidFill>
                  <a:latin typeface="Arial"/>
                </a:rPr>
                <a:t>Date</a:t>
              </a:r>
            </a:p>
          </p:txBody>
        </p:sp>
        <p:sp>
          <p:nvSpPr>
            <p:cNvPr id="11" name="McK Disclaimer"/>
            <p:cNvSpPr>
              <a:spLocks noChangeArrowheads="1"/>
            </p:cNvSpPr>
            <p:nvPr/>
          </p:nvSpPr>
          <p:spPr bwMode="auto">
            <a:xfrm>
              <a:off x="2640013" y="5894229"/>
              <a:ext cx="51212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0158" eaLnBrk="0" hangingPunct="0"/>
              <a:r>
                <a:rPr lang="en-US" sz="800">
                  <a:solidFill>
                    <a:srgbClr val="000000"/>
                  </a:solidFill>
                  <a:latin typeface="Arial"/>
                </a:rPr>
                <a:t>CONFIDENTIAL AND PROPRIETARY</a:t>
              </a:r>
            </a:p>
            <a:p>
              <a:pPr defTabSz="820158" eaLnBrk="0" hangingPunct="0"/>
              <a:r>
                <a:rPr lang="en-US" sz="800">
                  <a:solidFill>
                    <a:srgbClr val="000000"/>
                  </a:solidFill>
                  <a:latin typeface="Arial"/>
                </a:rPr>
                <a:t>Any use of this material without specific permission is strictly prohibited</a:t>
              </a:r>
            </a:p>
          </p:txBody>
        </p:sp>
      </p:grpSp>
      <p:sp>
        <p:nvSpPr>
          <p:cNvPr id="13314" name="Rectangle 1026"/>
          <p:cNvSpPr>
            <a:spLocks noGrp="1" noChangeArrowheads="1"/>
          </p:cNvSpPr>
          <p:nvPr>
            <p:ph type="ctrTitle"/>
          </p:nvPr>
        </p:nvSpPr>
        <p:spPr bwMode="auto">
          <a:xfrm>
            <a:off x="2693808" y="1777967"/>
            <a:ext cx="5407401" cy="507831"/>
          </a:xfrm>
          <a:prstGeom prst="rect">
            <a:avLst/>
          </a:prstGeom>
        </p:spPr>
        <p:txBody>
          <a:bodyPr anchor="b">
            <a:spAutoFit/>
          </a:bodyPr>
          <a:lstStyle>
            <a:lvl1pPr>
              <a:defRPr sz="3300" b="0" baseline="0">
                <a:latin typeface="+mj-lt"/>
                <a:ea typeface="+mj-ea"/>
              </a:defRPr>
            </a:lvl1pPr>
          </a:lstStyle>
          <a:p>
            <a:pPr lvl="0"/>
            <a:r>
              <a:rPr lang="en-US" noProof="0"/>
              <a:t>Click to edit Master title style</a:t>
            </a:r>
          </a:p>
        </p:txBody>
      </p:sp>
      <p:sp>
        <p:nvSpPr>
          <p:cNvPr id="13315" name="Rectangle 1027"/>
          <p:cNvSpPr>
            <a:spLocks noGrp="1" noChangeArrowheads="1"/>
          </p:cNvSpPr>
          <p:nvPr>
            <p:ph type="subTitle" idx="1"/>
          </p:nvPr>
        </p:nvSpPr>
        <p:spPr bwMode="auto">
          <a:xfrm>
            <a:off x="2693808" y="3615959"/>
            <a:ext cx="5407401" cy="219820"/>
          </a:xfrm>
        </p:spPr>
        <p:txBody>
          <a:bodyPr anchor="ctr">
            <a:spAutoFit/>
          </a:bodyPr>
          <a:lstStyle>
            <a:lvl1pPr>
              <a:defRPr sz="1400" baseline="0">
                <a:latin typeface="+mj-lt"/>
                <a:ea typeface="+mj-ea"/>
              </a:defRPr>
            </a:lvl1pPr>
          </a:lstStyle>
          <a:p>
            <a:pPr lvl="0"/>
            <a:r>
              <a:rPr lang="en-US" noProof="0"/>
              <a:t>Click to edit Master subtitle style</a:t>
            </a:r>
          </a:p>
        </p:txBody>
      </p:sp>
    </p:spTree>
    <p:extLst>
      <p:ext uri="{BB962C8B-B14F-4D97-AF65-F5344CB8AC3E}">
        <p14:creationId xmlns:p14="http://schemas.microsoft.com/office/powerpoint/2010/main" val="3983059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45114220"/>
              </p:ex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think-cell Slide" r:id="rId3" imgW="6350000" imgH="6350000" progId="TCLayout.ActiveDocument.1">
                  <p:embed/>
                </p:oleObj>
              </mc:Choice>
              <mc:Fallback>
                <p:oleObj name="think-cell Slide" r:id="rId3" imgW="6350000" imgH="6350000" progId="TCLayout.ActiveDocument.1">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 y="1621"/>
                        <a:ext cx="1619" cy="16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2197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93464613"/>
              </p:ex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621" y="1621"/>
                        <a:ext cx="1619" cy="1619"/>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6450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19581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5648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51650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11477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2684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52485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7417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Outlined">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228701" y="1279858"/>
            <a:ext cx="8686800" cy="5029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1239152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24711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64977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2336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74722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228702" y="1290463"/>
            <a:ext cx="4251960" cy="502920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8"/>
          <p:cNvSpPr>
            <a:spLocks noGrp="1"/>
          </p:cNvSpPr>
          <p:nvPr>
            <p:ph sz="quarter" idx="18"/>
          </p:nvPr>
        </p:nvSpPr>
        <p:spPr>
          <a:xfrm>
            <a:off x="4648301" y="1290463"/>
            <a:ext cx="4251960" cy="502920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1583833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Outlined">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228702" y="1290463"/>
            <a:ext cx="4251960" cy="5029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8"/>
          <p:cNvSpPr>
            <a:spLocks noGrp="1"/>
          </p:cNvSpPr>
          <p:nvPr>
            <p:ph sz="quarter" idx="18"/>
          </p:nvPr>
        </p:nvSpPr>
        <p:spPr>
          <a:xfrm>
            <a:off x="4648301" y="1290463"/>
            <a:ext cx="4251960" cy="5029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873329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iple">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228701" y="1279858"/>
            <a:ext cx="8686800" cy="1600200"/>
          </a:xfrm>
          <a:prstGeom prst="rect">
            <a:avLst/>
          </a:prstGeom>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8"/>
          <p:cNvSpPr>
            <a:spLocks noGrp="1"/>
          </p:cNvSpPr>
          <p:nvPr>
            <p:ph sz="quarter" idx="18"/>
          </p:nvPr>
        </p:nvSpPr>
        <p:spPr>
          <a:xfrm>
            <a:off x="228701" y="2994358"/>
            <a:ext cx="8686800" cy="1600200"/>
          </a:xfrm>
          <a:prstGeom prst="rect">
            <a:avLst/>
          </a:prstGeom>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8"/>
          <p:cNvSpPr>
            <a:spLocks noGrp="1"/>
          </p:cNvSpPr>
          <p:nvPr>
            <p:ph sz="quarter" idx="19"/>
          </p:nvPr>
        </p:nvSpPr>
        <p:spPr>
          <a:xfrm>
            <a:off x="228701" y="4708858"/>
            <a:ext cx="8686800" cy="1600200"/>
          </a:xfrm>
          <a:prstGeom prst="rect">
            <a:avLst/>
          </a:prstGeom>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1033180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ipleOutlined">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228701" y="1279858"/>
            <a:ext cx="8686800" cy="1600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8"/>
          <p:cNvSpPr>
            <a:spLocks noGrp="1"/>
          </p:cNvSpPr>
          <p:nvPr>
            <p:ph sz="quarter" idx="18"/>
          </p:nvPr>
        </p:nvSpPr>
        <p:spPr>
          <a:xfrm>
            <a:off x="228701" y="2994358"/>
            <a:ext cx="8686800" cy="1600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8"/>
          <p:cNvSpPr>
            <a:spLocks noGrp="1"/>
          </p:cNvSpPr>
          <p:nvPr>
            <p:ph sz="quarter" idx="19"/>
          </p:nvPr>
        </p:nvSpPr>
        <p:spPr>
          <a:xfrm>
            <a:off x="228701" y="4708858"/>
            <a:ext cx="8686800" cy="160020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anose="020B0604020202020204"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8"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1282133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228702" y="1290463"/>
            <a:ext cx="4251960" cy="246888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8"/>
          <p:cNvSpPr>
            <a:spLocks noGrp="1"/>
          </p:cNvSpPr>
          <p:nvPr>
            <p:ph sz="quarter" idx="24"/>
          </p:nvPr>
        </p:nvSpPr>
        <p:spPr>
          <a:xfrm>
            <a:off x="228702" y="3850784"/>
            <a:ext cx="4251960" cy="246888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8"/>
          <p:cNvSpPr>
            <a:spLocks noGrp="1"/>
          </p:cNvSpPr>
          <p:nvPr>
            <p:ph sz="quarter" idx="25"/>
          </p:nvPr>
        </p:nvSpPr>
        <p:spPr>
          <a:xfrm>
            <a:off x="4648301" y="3850784"/>
            <a:ext cx="4251960" cy="246888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8"/>
          <p:cNvSpPr>
            <a:spLocks noGrp="1"/>
          </p:cNvSpPr>
          <p:nvPr>
            <p:ph sz="quarter" idx="26"/>
          </p:nvPr>
        </p:nvSpPr>
        <p:spPr>
          <a:xfrm>
            <a:off x="4648301" y="1290463"/>
            <a:ext cx="4251960" cy="2468880"/>
          </a:xfrm>
          <a:prstGeom prst="rect">
            <a:avLst/>
          </a:prstGeom>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2975803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adOutlined">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228702" y="1290463"/>
            <a:ext cx="4251960" cy="246888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8"/>
          <p:cNvSpPr>
            <a:spLocks noGrp="1"/>
          </p:cNvSpPr>
          <p:nvPr>
            <p:ph sz="quarter" idx="24"/>
          </p:nvPr>
        </p:nvSpPr>
        <p:spPr>
          <a:xfrm>
            <a:off x="228702" y="3850784"/>
            <a:ext cx="4251960" cy="246888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8"/>
          <p:cNvSpPr>
            <a:spLocks noGrp="1"/>
          </p:cNvSpPr>
          <p:nvPr>
            <p:ph sz="quarter" idx="25"/>
          </p:nvPr>
        </p:nvSpPr>
        <p:spPr>
          <a:xfrm>
            <a:off x="4648301" y="3850784"/>
            <a:ext cx="4251960" cy="246888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8"/>
          <p:cNvSpPr>
            <a:spLocks noGrp="1"/>
          </p:cNvSpPr>
          <p:nvPr>
            <p:ph sz="quarter" idx="26"/>
          </p:nvPr>
        </p:nvSpPr>
        <p:spPr>
          <a:xfrm>
            <a:off x="4648301" y="1290463"/>
            <a:ext cx="4251960" cy="2468880"/>
          </a:xfrm>
          <a:prstGeom prst="rect">
            <a:avLst/>
          </a:prstGeom>
          <a:ln>
            <a:solidFill>
              <a:schemeClr val="tx1"/>
            </a:solidFill>
          </a:ln>
        </p:spPr>
        <p:txBody>
          <a:bodyPr lIns="91430" tIns="45716" rIns="91430" bIns="45716"/>
          <a:lstStyle>
            <a:lvl1pPr marL="174607" indent="-174607">
              <a:spcBef>
                <a:spcPts val="1000"/>
              </a:spcBef>
              <a:buClr>
                <a:schemeClr val="tx1"/>
              </a:buClr>
              <a:buFont typeface="Arial" pitchFamily="34" charset="0"/>
              <a:buChar char="•"/>
              <a:defRPr sz="1400" b="0">
                <a:solidFill>
                  <a:schemeClr val="tx2"/>
                </a:solidFill>
                <a:latin typeface="Arial" pitchFamily="34" charset="0"/>
                <a:cs typeface="Arial" pitchFamily="34" charset="0"/>
              </a:defRPr>
            </a:lvl1pPr>
            <a:lvl2pPr marL="577789" indent="-177781">
              <a:spcBef>
                <a:spcPts val="600"/>
              </a:spcBef>
              <a:buClr>
                <a:schemeClr val="tx1"/>
              </a:buClr>
              <a:buFont typeface="Arial" pitchFamily="34" charset="0"/>
              <a:buChar char="›"/>
              <a:defRPr sz="1200">
                <a:solidFill>
                  <a:schemeClr val="tx2"/>
                </a:solidFill>
                <a:latin typeface="Arial" pitchFamily="34" charset="0"/>
                <a:cs typeface="Arial" pitchFamily="34" charset="0"/>
              </a:defRPr>
            </a:lvl2pPr>
            <a:lvl3pPr marL="860334" indent="-171432">
              <a:spcBef>
                <a:spcPts val="600"/>
              </a:spcBef>
              <a:buClr>
                <a:schemeClr val="tx1"/>
              </a:buClr>
              <a:buFont typeface="Arial" pitchFamily="34" charset="0"/>
              <a:buChar char="»"/>
              <a:defRPr sz="1000">
                <a:solidFill>
                  <a:schemeClr val="tx2"/>
                </a:solidFill>
                <a:latin typeface="Arial" pitchFamily="34" charset="0"/>
                <a:cs typeface="Arial" pitchFamily="34" charset="0"/>
              </a:defRPr>
            </a:lvl3pPr>
            <a:lvl4pPr marL="1142879" indent="-171432">
              <a:spcBef>
                <a:spcPts val="600"/>
              </a:spcBef>
              <a:buClr>
                <a:schemeClr val="tx1"/>
              </a:buClr>
              <a:buFont typeface="Wingdings" panose="05000000000000000000" pitchFamily="2" charset="2"/>
              <a:buChar char="Ø"/>
              <a:defRPr sz="900">
                <a:solidFill>
                  <a:schemeClr val="tx2"/>
                </a:solidFill>
                <a:latin typeface="Arial" pitchFamily="34" charset="0"/>
                <a:cs typeface="Arial" pitchFamily="34" charset="0"/>
              </a:defRPr>
            </a:lvl4pPr>
            <a:lvl5pPr marL="742871"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itle 1"/>
          <p:cNvSpPr>
            <a:spLocks noGrp="1"/>
          </p:cNvSpPr>
          <p:nvPr>
            <p:ph type="title" hasCustomPrompt="1"/>
          </p:nvPr>
        </p:nvSpPr>
        <p:spPr>
          <a:xfrm>
            <a:off x="228701" y="657085"/>
            <a:ext cx="7772400" cy="457200"/>
          </a:xfrm>
          <a:prstGeom prst="rect">
            <a:avLst/>
          </a:prstGeom>
        </p:spPr>
        <p:txBody>
          <a:bodyPr lIns="0" tIns="0" rIns="0" bIns="0" anchor="ctr" anchorCtr="0"/>
          <a:lstStyle>
            <a:lvl1pPr>
              <a:lnSpc>
                <a:spcPct val="100000"/>
              </a:lnSpc>
              <a:defRPr sz="1600" b="1">
                <a:solidFill>
                  <a:srgbClr val="00269E"/>
                </a:solidFill>
                <a:latin typeface="Arial" pitchFamily="34" charset="0"/>
                <a:cs typeface="Arial" pitchFamily="34" charset="0"/>
              </a:defRPr>
            </a:lvl1pPr>
          </a:lstStyle>
          <a:p>
            <a:r>
              <a:rPr lang="en-US" sz="1600"/>
              <a:t>Click to add title</a:t>
            </a:r>
            <a:endParaRPr lang="en-US"/>
          </a:p>
        </p:txBody>
      </p:sp>
      <p:sp>
        <p:nvSpPr>
          <p:cNvPr id="17" name="Text Placeholder 4"/>
          <p:cNvSpPr>
            <a:spLocks noGrp="1"/>
          </p:cNvSpPr>
          <p:nvPr>
            <p:ph type="body" sz="quarter" idx="15" hasCustomPrompt="1"/>
          </p:nvPr>
        </p:nvSpPr>
        <p:spPr>
          <a:xfrm>
            <a:off x="228701" y="400073"/>
            <a:ext cx="7772400" cy="182880"/>
          </a:xfrm>
          <a:prstGeom prst="rect">
            <a:avLst/>
          </a:prstGeom>
        </p:spPr>
        <p:txBody>
          <a:bodyPr lIns="0" tIns="0" rIns="0" bIns="0"/>
          <a:lstStyle>
            <a:lvl1pPr marL="0" indent="0">
              <a:buNone/>
              <a:defRPr sz="1100" b="1" baseline="0">
                <a:solidFill>
                  <a:srgbClr val="00269E"/>
                </a:solidFill>
                <a:latin typeface="Arial" panose="020B060402020202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287770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tags" Target="../tags/tag9.xml"/><Relationship Id="rId18" Type="http://schemas.openxmlformats.org/officeDocument/2006/relationships/tags" Target="../tags/tag14.xml"/><Relationship Id="rId3" Type="http://schemas.openxmlformats.org/officeDocument/2006/relationships/slideLayout" Target="../slideLayouts/slideLayout22.xml"/><Relationship Id="rId21" Type="http://schemas.openxmlformats.org/officeDocument/2006/relationships/tags" Target="../tags/tag17.xml"/><Relationship Id="rId7" Type="http://schemas.openxmlformats.org/officeDocument/2006/relationships/tags" Target="../tags/tag3.xml"/><Relationship Id="rId12" Type="http://schemas.openxmlformats.org/officeDocument/2006/relationships/tags" Target="../tags/tag8.xml"/><Relationship Id="rId17" Type="http://schemas.openxmlformats.org/officeDocument/2006/relationships/tags" Target="../tags/tag13.xml"/><Relationship Id="rId25" Type="http://schemas.openxmlformats.org/officeDocument/2006/relationships/image" Target="../media/image4.emf"/><Relationship Id="rId2" Type="http://schemas.openxmlformats.org/officeDocument/2006/relationships/slideLayout" Target="../slideLayouts/slideLayout21.xml"/><Relationship Id="rId16" Type="http://schemas.openxmlformats.org/officeDocument/2006/relationships/tags" Target="../tags/tag12.xml"/><Relationship Id="rId20" Type="http://schemas.openxmlformats.org/officeDocument/2006/relationships/tags" Target="../tags/tag16.xml"/><Relationship Id="rId1" Type="http://schemas.openxmlformats.org/officeDocument/2006/relationships/slideLayout" Target="../slideLayouts/slideLayout20.xml"/><Relationship Id="rId6" Type="http://schemas.openxmlformats.org/officeDocument/2006/relationships/tags" Target="../tags/tag2.xml"/><Relationship Id="rId11" Type="http://schemas.openxmlformats.org/officeDocument/2006/relationships/tags" Target="../tags/tag7.xml"/><Relationship Id="rId24" Type="http://schemas.openxmlformats.org/officeDocument/2006/relationships/oleObject" Target="../embeddings/oleObject1.bin"/><Relationship Id="rId5" Type="http://schemas.openxmlformats.org/officeDocument/2006/relationships/tags" Target="../tags/tag1.xml"/><Relationship Id="rId15" Type="http://schemas.openxmlformats.org/officeDocument/2006/relationships/tags" Target="../tags/tag11.xml"/><Relationship Id="rId23" Type="http://schemas.openxmlformats.org/officeDocument/2006/relationships/tags" Target="../tags/tag19.xml"/><Relationship Id="rId10" Type="http://schemas.openxmlformats.org/officeDocument/2006/relationships/tags" Target="../tags/tag6.xml"/><Relationship Id="rId19" Type="http://schemas.openxmlformats.org/officeDocument/2006/relationships/tags" Target="../tags/tag15.xml"/><Relationship Id="rId4" Type="http://schemas.openxmlformats.org/officeDocument/2006/relationships/theme" Target="../theme/theme3.xml"/><Relationship Id="rId9" Type="http://schemas.openxmlformats.org/officeDocument/2006/relationships/tags" Target="../tags/tag5.xml"/><Relationship Id="rId14" Type="http://schemas.openxmlformats.org/officeDocument/2006/relationships/tags" Target="../tags/tag10.xml"/><Relationship Id="rId22" Type="http://schemas.openxmlformats.org/officeDocument/2006/relationships/tags" Target="../tags/tag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userDrawn="1"/>
        </p:nvCxnSpPr>
        <p:spPr>
          <a:xfrm>
            <a:off x="228600" y="621742"/>
            <a:ext cx="7772400" cy="0"/>
          </a:xfrm>
          <a:prstGeom prst="line">
            <a:avLst/>
          </a:prstGeom>
          <a:ln w="12700">
            <a:solidFill>
              <a:srgbClr val="000099"/>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28600" y="1160544"/>
            <a:ext cx="8686800" cy="0"/>
          </a:xfrm>
          <a:prstGeom prst="line">
            <a:avLst/>
          </a:prstGeom>
          <a:ln w="9525">
            <a:solidFill>
              <a:srgbClr val="00B0F0"/>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228600" y="6440441"/>
            <a:ext cx="8686800" cy="0"/>
          </a:xfrm>
          <a:prstGeom prst="line">
            <a:avLst/>
          </a:prstGeom>
          <a:ln w="9525">
            <a:solidFill>
              <a:srgbClr val="00B0F0"/>
            </a:solidFill>
            <a:miter lim="800000"/>
          </a:ln>
        </p:spPr>
        <p:style>
          <a:lnRef idx="1">
            <a:schemeClr val="accent1"/>
          </a:lnRef>
          <a:fillRef idx="0">
            <a:schemeClr val="accent1"/>
          </a:fillRef>
          <a:effectRef idx="0">
            <a:schemeClr val="accent1"/>
          </a:effectRef>
          <a:fontRef idx="minor">
            <a:schemeClr val="tx1"/>
          </a:fontRef>
        </p:style>
      </p:cxnSp>
      <p:sp>
        <p:nvSpPr>
          <p:cNvPr id="21" name="Date Placeholder 3"/>
          <p:cNvSpPr txBox="1">
            <a:spLocks/>
          </p:cNvSpPr>
          <p:nvPr userDrawn="1"/>
        </p:nvSpPr>
        <p:spPr>
          <a:xfrm>
            <a:off x="7086600" y="6613161"/>
            <a:ext cx="1828800" cy="182880"/>
          </a:xfrm>
          <a:prstGeom prst="rect">
            <a:avLst/>
          </a:prstGeom>
        </p:spPr>
        <p:txBody>
          <a:bodyPr vert="horz" lIns="0" tIns="0" rIns="0" bIns="0"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a:r>
              <a:rPr lang="en-US" sz="800" baseline="0"/>
              <a:t>Slide </a:t>
            </a:r>
            <a:fld id="{E751E243-682E-4759-A099-4AE9768A6066}" type="slidenum">
              <a:rPr lang="en-US" sz="800" baseline="0" smtClean="0"/>
              <a:t>‹#›</a:t>
            </a:fld>
            <a:endParaRPr lang="en-US" sz="800" baseline="0"/>
          </a:p>
        </p:txBody>
      </p:sp>
      <p:pic>
        <p:nvPicPr>
          <p:cNvPr id="7" name="Picture 6">
            <a:extLst>
              <a:ext uri="{FF2B5EF4-FFF2-40B4-BE49-F238E27FC236}">
                <a16:creationId xmlns:a16="http://schemas.microsoft.com/office/drawing/2014/main" id="{8019827A-7EB9-4071-964D-4399468DBF0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91582" y="161689"/>
            <a:ext cx="977604" cy="729454"/>
          </a:xfrm>
          <a:prstGeom prst="rect">
            <a:avLst/>
          </a:prstGeom>
        </p:spPr>
      </p:pic>
      <p:sp>
        <p:nvSpPr>
          <p:cNvPr id="8" name="Date Placeholder 3">
            <a:extLst>
              <a:ext uri="{FF2B5EF4-FFF2-40B4-BE49-F238E27FC236}">
                <a16:creationId xmlns:a16="http://schemas.microsoft.com/office/drawing/2014/main" id="{35316466-D93D-4678-AB3B-332D6D6566A6}"/>
              </a:ext>
            </a:extLst>
          </p:cNvPr>
          <p:cNvSpPr txBox="1">
            <a:spLocks/>
          </p:cNvSpPr>
          <p:nvPr userDrawn="1"/>
        </p:nvSpPr>
        <p:spPr>
          <a:xfrm>
            <a:off x="-3474720" y="6601078"/>
            <a:ext cx="9144000" cy="182880"/>
          </a:xfrm>
          <a:prstGeom prst="rect">
            <a:avLst/>
          </a:prstGeom>
        </p:spPr>
        <p:txBody>
          <a:bodyPr vert="horz" lIns="0" tIns="0" rIns="0" bIns="0"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endParaRPr lang="en-US" sz="800" i="1" baseline="0"/>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71" r:id="rId3"/>
    <p:sldLayoutId id="2147483661" r:id="rId4"/>
    <p:sldLayoutId id="2147483665" r:id="rId5"/>
    <p:sldLayoutId id="2147483664" r:id="rId6"/>
    <p:sldLayoutId id="2147483669" r:id="rId7"/>
    <p:sldLayoutId id="2147483663" r:id="rId8"/>
    <p:sldLayoutId id="2147483672" r:id="rId9"/>
    <p:sldLayoutId id="2147483668" r:id="rId10"/>
    <p:sldLayoutId id="2147483660" r:id="rId11"/>
    <p:sldLayoutId id="2147483737" r:id="rId12"/>
    <p:sldLayoutId id="2147483742" r:id="rId13"/>
    <p:sldLayoutId id="2147483755" r:id="rId14"/>
    <p:sldLayoutId id="2147483756" r:id="rId15"/>
  </p:sldLayoutIdLst>
  <p:hf sldNum="0" hdr="0" ft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152" algn="l" rtl="0" eaLnBrk="1" fontAlgn="base" hangingPunct="1">
        <a:spcBef>
          <a:spcPct val="0"/>
        </a:spcBef>
        <a:spcAft>
          <a:spcPct val="0"/>
        </a:spcAft>
        <a:defRPr sz="2400" b="1">
          <a:solidFill>
            <a:srgbClr val="0033CC"/>
          </a:solidFill>
          <a:latin typeface="Verdana" pitchFamily="34" charset="0"/>
          <a:cs typeface="Arial" charset="0"/>
        </a:defRPr>
      </a:lvl6pPr>
      <a:lvl7pPr marL="914303" algn="l" rtl="0" eaLnBrk="1" fontAlgn="base" hangingPunct="1">
        <a:spcBef>
          <a:spcPct val="0"/>
        </a:spcBef>
        <a:spcAft>
          <a:spcPct val="0"/>
        </a:spcAft>
        <a:defRPr sz="2400" b="1">
          <a:solidFill>
            <a:srgbClr val="0033CC"/>
          </a:solidFill>
          <a:latin typeface="Verdana" pitchFamily="34" charset="0"/>
          <a:cs typeface="Arial" charset="0"/>
        </a:defRPr>
      </a:lvl7pPr>
      <a:lvl8pPr marL="1371455" algn="l" rtl="0" eaLnBrk="1" fontAlgn="base" hangingPunct="1">
        <a:spcBef>
          <a:spcPct val="0"/>
        </a:spcBef>
        <a:spcAft>
          <a:spcPct val="0"/>
        </a:spcAft>
        <a:defRPr sz="2400" b="1">
          <a:solidFill>
            <a:srgbClr val="0033CC"/>
          </a:solidFill>
          <a:latin typeface="Verdana" pitchFamily="34" charset="0"/>
          <a:cs typeface="Arial" charset="0"/>
        </a:defRPr>
      </a:lvl8pPr>
      <a:lvl9pPr marL="1828606"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576" indent="-228576"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02" indent="-233339"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303" indent="-223814"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1929" indent="-233339"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030" indent="-223814"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182" indent="-223814"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333" indent="-223814"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485" indent="-223814"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8637" indent="-223814"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 name="Date Placeholder 1"/>
          <p:cNvSpPr>
            <a:spLocks noGrp="1"/>
          </p:cNvSpPr>
          <p:nvPr>
            <p:ph type="dt" sz="half" idx="2"/>
          </p:nvPr>
        </p:nvSpPr>
        <p:spPr>
          <a:xfrm>
            <a:off x="7201100" y="6269581"/>
            <a:ext cx="1673352" cy="155448"/>
          </a:xfrm>
          <a:prstGeom prst="rect">
            <a:avLst/>
          </a:prstGeom>
        </p:spPr>
        <p:txBody>
          <a:bodyPr lIns="91430" tIns="45716" rIns="91430" bIns="45716"/>
          <a:lstStyle>
            <a:lvl1pPr algn="r">
              <a:defRPr sz="800"/>
            </a:lvl1pPr>
          </a:lstStyle>
          <a:p>
            <a:endParaRPr lang="en-US">
              <a:solidFill>
                <a:srgbClr val="000000"/>
              </a:solidFill>
            </a:endParaRPr>
          </a:p>
        </p:txBody>
      </p:sp>
      <p:cxnSp>
        <p:nvCxnSpPr>
          <p:cNvPr id="27" name="Straight Connector 26"/>
          <p:cNvCxnSpPr/>
          <p:nvPr userDrawn="1"/>
        </p:nvCxnSpPr>
        <p:spPr>
          <a:xfrm>
            <a:off x="448408" y="720969"/>
            <a:ext cx="7499252" cy="0"/>
          </a:xfrm>
          <a:prstGeom prst="line">
            <a:avLst/>
          </a:prstGeom>
          <a:ln w="12700">
            <a:solidFill>
              <a:srgbClr val="000099"/>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48408" y="1363744"/>
            <a:ext cx="8321040" cy="0"/>
          </a:xfrm>
          <a:prstGeom prst="line">
            <a:avLst/>
          </a:prstGeom>
          <a:ln w="9525">
            <a:solidFill>
              <a:srgbClr val="00B0F0"/>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48408" y="6280637"/>
            <a:ext cx="8321040" cy="0"/>
          </a:xfrm>
          <a:prstGeom prst="line">
            <a:avLst/>
          </a:prstGeom>
          <a:ln w="9525">
            <a:solidFill>
              <a:srgbClr val="00B0F0"/>
            </a:solidFill>
            <a:miter lim="800000"/>
          </a:ln>
        </p:spPr>
        <p:style>
          <a:lnRef idx="1">
            <a:schemeClr val="accent1"/>
          </a:lnRef>
          <a:fillRef idx="0">
            <a:schemeClr val="accent1"/>
          </a:fillRef>
          <a:effectRef idx="0">
            <a:schemeClr val="accent1"/>
          </a:effectRef>
          <a:fontRef idx="minor">
            <a:schemeClr val="tx1"/>
          </a:fontRef>
        </p:style>
      </p:cxnSp>
      <p:sp>
        <p:nvSpPr>
          <p:cNvPr id="32" name="Date Placeholder 3"/>
          <p:cNvSpPr txBox="1">
            <a:spLocks/>
          </p:cNvSpPr>
          <p:nvPr userDrawn="1"/>
        </p:nvSpPr>
        <p:spPr>
          <a:xfrm>
            <a:off x="351696" y="6297778"/>
            <a:ext cx="2340704" cy="155448"/>
          </a:xfrm>
          <a:prstGeom prst="rect">
            <a:avLst/>
          </a:prstGeom>
        </p:spPr>
        <p:txBody>
          <a:bodyPr vert="horz" lIns="101871" tIns="50935" rIns="101871" bIns="50935"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l"/>
            <a:r>
              <a:rPr lang="en-US" sz="800">
                <a:solidFill>
                  <a:srgbClr val="000000"/>
                </a:solidFill>
              </a:rPr>
              <a:t>House 1 Recommendation for Education</a:t>
            </a:r>
          </a:p>
        </p:txBody>
      </p:sp>
      <p:sp>
        <p:nvSpPr>
          <p:cNvPr id="33" name="Date Placeholder 3"/>
          <p:cNvSpPr txBox="1">
            <a:spLocks/>
          </p:cNvSpPr>
          <p:nvPr userDrawn="1"/>
        </p:nvSpPr>
        <p:spPr>
          <a:xfrm>
            <a:off x="351696" y="6417232"/>
            <a:ext cx="3064502" cy="155448"/>
          </a:xfrm>
          <a:prstGeom prst="rect">
            <a:avLst/>
          </a:prstGeom>
        </p:spPr>
        <p:txBody>
          <a:bodyPr vert="horz" lIns="101871" tIns="50935" rIns="101871" bIns="50935" rtlCol="0" anchor="ctr"/>
          <a:lstStyle>
            <a:defPPr>
              <a:defRPr lang="en-US"/>
            </a:defPPr>
            <a:lvl1pPr algn="r" rtl="0" fontAlgn="base">
              <a:spcBef>
                <a:spcPct val="0"/>
              </a:spcBef>
              <a:spcAft>
                <a:spcPct val="0"/>
              </a:spcAft>
              <a:defRPr sz="900" kern="1200">
                <a:solidFill>
                  <a:schemeClr val="tx1"/>
                </a:solidFill>
                <a:latin typeface="Arial" pitchFamily="34" charset="0"/>
                <a:ea typeface="ＭＳ Ｐゴシック"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l"/>
            <a:r>
              <a:rPr lang="en-US" sz="800">
                <a:solidFill>
                  <a:srgbClr val="000000"/>
                </a:solidFill>
              </a:rPr>
              <a:t>A&amp;F</a:t>
            </a:r>
          </a:p>
        </p:txBody>
      </p:sp>
      <p:sp>
        <p:nvSpPr>
          <p:cNvPr id="40" name="Slide Number Placeholder 6"/>
          <p:cNvSpPr txBox="1">
            <a:spLocks/>
          </p:cNvSpPr>
          <p:nvPr userDrawn="1"/>
        </p:nvSpPr>
        <p:spPr>
          <a:xfrm>
            <a:off x="8149379" y="6543216"/>
            <a:ext cx="762001" cy="228600"/>
          </a:xfrm>
          <a:prstGeom prst="rect">
            <a:avLst/>
          </a:prstGeom>
        </p:spPr>
        <p:txBody>
          <a:bodyPr vert="horz" wrap="square" lIns="91430" tIns="45716" rIns="91430" bIns="45716" numCol="1" anchor="ctr" anchorCtr="0" compatLnSpc="1">
            <a:prstTxWarp prst="textNoShape">
              <a:avLst/>
            </a:prstTxWarp>
          </a:bodyPr>
          <a:lstStyle>
            <a:lvl1pPr>
              <a:defRPr/>
            </a:lvl1pPr>
          </a:lstStyle>
          <a:p>
            <a:pPr algn="r" fontAlgn="auto">
              <a:spcBef>
                <a:spcPts val="0"/>
              </a:spcBef>
              <a:spcAft>
                <a:spcPts val="0"/>
              </a:spcAft>
              <a:defRPr/>
            </a:pPr>
            <a:fld id="{9CFA4524-850C-6D4F-85BC-70D4F7341579}" type="slidenum">
              <a:rPr lang="en-US" sz="1000" smtClean="0">
                <a:solidFill>
                  <a:srgbClr val="000000"/>
                </a:solidFill>
                <a:latin typeface="Arial" pitchFamily="34" charset="0"/>
              </a:rPr>
              <a:pPr algn="r" fontAlgn="auto">
                <a:spcBef>
                  <a:spcPts val="0"/>
                </a:spcBef>
                <a:spcAft>
                  <a:spcPts val="0"/>
                </a:spcAft>
                <a:defRPr/>
              </a:pPr>
              <a:t>‹#›</a:t>
            </a:fld>
            <a:endParaRPr lang="en-US" sz="1000">
              <a:solidFill>
                <a:srgbClr val="000000"/>
              </a:solidFill>
              <a:latin typeface="Arial" pitchFamily="34" charset="0"/>
            </a:endParaRPr>
          </a:p>
        </p:txBody>
      </p:sp>
      <p:sp>
        <p:nvSpPr>
          <p:cNvPr id="41" name="Content Placeholder 8"/>
          <p:cNvSpPr txBox="1">
            <a:spLocks/>
          </p:cNvSpPr>
          <p:nvPr userDrawn="1"/>
        </p:nvSpPr>
        <p:spPr>
          <a:xfrm>
            <a:off x="470001" y="1698958"/>
            <a:ext cx="8348472" cy="4438496"/>
          </a:xfrm>
          <a:prstGeom prst="rect">
            <a:avLst/>
          </a:prstGeom>
        </p:spPr>
        <p:txBody>
          <a:bodyPr lIns="91430" tIns="45716" rIns="91430" bIns="45716"/>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buClr>
                <a:srgbClr val="000000"/>
              </a:buClr>
            </a:pPr>
            <a:endParaRPr lang="en-US">
              <a:solidFill>
                <a:srgbClr val="000000"/>
              </a:solidFill>
            </a:endParaRPr>
          </a:p>
        </p:txBody>
      </p:sp>
      <p:pic>
        <p:nvPicPr>
          <p:cNvPr id="12" name="Picture 2" descr="https://upload.wikimedia.org/wikipedia/commons/thumb/8/82/Seal_of_Massachusetts.svg/2000px-Seal_of_Massachusetts.svg.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122499" y="217488"/>
            <a:ext cx="720969" cy="720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3265715" y="6283293"/>
            <a:ext cx="2612572" cy="217937"/>
          </a:xfrm>
          <a:prstGeom prst="rect">
            <a:avLst/>
          </a:prstGeom>
          <a:noFill/>
        </p:spPr>
        <p:txBody>
          <a:bodyPr wrap="square" lIns="91430" tIns="45716" rIns="91430" bIns="45716" rtlCol="0">
            <a:spAutoFit/>
          </a:bodyPr>
          <a:lstStyle/>
          <a:p>
            <a:pPr algn="ctr">
              <a:defRPr/>
            </a:pPr>
            <a:r>
              <a:rPr lang="en-US" sz="800">
                <a:solidFill>
                  <a:srgbClr val="000000"/>
                </a:solidFill>
              </a:rPr>
              <a:t>Draft: For Policy Development Purposes</a:t>
            </a:r>
          </a:p>
        </p:txBody>
      </p:sp>
      <p:sp>
        <p:nvSpPr>
          <p:cNvPr id="17" name="Footer Placeholder 3"/>
          <p:cNvSpPr txBox="1">
            <a:spLocks/>
          </p:cNvSpPr>
          <p:nvPr userDrawn="1"/>
        </p:nvSpPr>
        <p:spPr>
          <a:xfrm>
            <a:off x="7531344" y="6270478"/>
            <a:ext cx="821267" cy="151834"/>
          </a:xfrm>
          <a:prstGeom prst="rect">
            <a:avLst/>
          </a:prstGeom>
        </p:spPr>
        <p:txBody>
          <a:bodyPr lIns="91430" tIns="45716" rIns="91430" bIns="45716"/>
          <a:lstStyle>
            <a:defPPr>
              <a:defRPr lang="en-US"/>
            </a:defPPr>
            <a:lvl1pPr algn="ctr"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a:solidFill>
                  <a:srgbClr val="000000"/>
                </a:solidFill>
              </a:rPr>
              <a:t>Updated:</a:t>
            </a:r>
          </a:p>
        </p:txBody>
      </p:sp>
    </p:spTree>
    <p:extLst>
      <p:ext uri="{BB962C8B-B14F-4D97-AF65-F5344CB8AC3E}">
        <p14:creationId xmlns:p14="http://schemas.microsoft.com/office/powerpoint/2010/main" val="65716870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Lst>
  <p:hf sldNum="0" hdr="0" ft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152" algn="l" rtl="0" eaLnBrk="1" fontAlgn="base" hangingPunct="1">
        <a:spcBef>
          <a:spcPct val="0"/>
        </a:spcBef>
        <a:spcAft>
          <a:spcPct val="0"/>
        </a:spcAft>
        <a:defRPr sz="2400" b="1">
          <a:solidFill>
            <a:srgbClr val="0033CC"/>
          </a:solidFill>
          <a:latin typeface="Verdana" pitchFamily="34" charset="0"/>
          <a:cs typeface="Arial" charset="0"/>
        </a:defRPr>
      </a:lvl6pPr>
      <a:lvl7pPr marL="914303" algn="l" rtl="0" eaLnBrk="1" fontAlgn="base" hangingPunct="1">
        <a:spcBef>
          <a:spcPct val="0"/>
        </a:spcBef>
        <a:spcAft>
          <a:spcPct val="0"/>
        </a:spcAft>
        <a:defRPr sz="2400" b="1">
          <a:solidFill>
            <a:srgbClr val="0033CC"/>
          </a:solidFill>
          <a:latin typeface="Verdana" pitchFamily="34" charset="0"/>
          <a:cs typeface="Arial" charset="0"/>
        </a:defRPr>
      </a:lvl7pPr>
      <a:lvl8pPr marL="1371455" algn="l" rtl="0" eaLnBrk="1" fontAlgn="base" hangingPunct="1">
        <a:spcBef>
          <a:spcPct val="0"/>
        </a:spcBef>
        <a:spcAft>
          <a:spcPct val="0"/>
        </a:spcAft>
        <a:defRPr sz="2400" b="1">
          <a:solidFill>
            <a:srgbClr val="0033CC"/>
          </a:solidFill>
          <a:latin typeface="Verdana" pitchFamily="34" charset="0"/>
          <a:cs typeface="Arial" charset="0"/>
        </a:defRPr>
      </a:lvl8pPr>
      <a:lvl9pPr marL="1828606"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576" indent="-228576"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02" indent="-233339"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303" indent="-223814"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1929" indent="-233339"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030" indent="-223814"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182" indent="-223814"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333" indent="-223814"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485" indent="-223814"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8637" indent="-223814"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5"/>
            </p:custDataLst>
            <p:extLst>
              <p:ext uri="{D42A27DB-BD31-4B8C-83A1-F6EECF244321}">
                <p14:modId xmlns:p14="http://schemas.microsoft.com/office/powerpoint/2010/main" val="3515078912"/>
              </p:ext>
            </p:ext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name="think-cell Slide" r:id="rId24" imgW="6350000" imgH="6350000" progId="TCLayout.ActiveDocument.1">
                  <p:embed/>
                </p:oleObj>
              </mc:Choice>
              <mc:Fallback>
                <p:oleObj name="think-cell Slide" r:id="rId24" imgW="6350000" imgH="6350000" progId="TCLayout.ActiveDocument.1">
                  <p:embed/>
                  <p:pic>
                    <p:nvPicPr>
                      <p:cNvPr id="2" name="Object 1"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6" name="Rectangle 286"/>
          <p:cNvSpPr>
            <a:spLocks noGrp="1" noChangeArrowheads="1"/>
          </p:cNvSpPr>
          <p:nvPr>
            <p:ph type="body" idx="1"/>
          </p:nvPr>
        </p:nvSpPr>
        <p:spPr bwMode="auto">
          <a:xfrm>
            <a:off x="2377117" y="2440672"/>
            <a:ext cx="4389768" cy="2512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Text</a:t>
            </a:r>
          </a:p>
        </p:txBody>
      </p:sp>
      <p:sp>
        <p:nvSpPr>
          <p:cNvPr id="19" name="Title Placeholder 2"/>
          <p:cNvSpPr>
            <a:spLocks noGrp="1" noChangeArrowheads="1"/>
          </p:cNvSpPr>
          <p:nvPr>
            <p:ph type="title"/>
          </p:nvPr>
        </p:nvSpPr>
        <p:spPr bwMode="auto">
          <a:xfrm>
            <a:off x="121502" y="234863"/>
            <a:ext cx="8794113"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p>
        </p:txBody>
      </p:sp>
      <p:sp>
        <p:nvSpPr>
          <p:cNvPr id="10" name="McK 1. On-page tracker" hidden="1"/>
          <p:cNvSpPr>
            <a:spLocks noChangeArrowheads="1"/>
          </p:cNvSpPr>
          <p:nvPr/>
        </p:nvSpPr>
        <p:spPr bwMode="auto">
          <a:xfrm>
            <a:off x="121488" y="15389"/>
            <a:ext cx="876714" cy="2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a:solidFill>
                  <a:srgbClr val="808080"/>
                </a:solidFill>
                <a:latin typeface="Arial"/>
              </a:rPr>
              <a:t>TRACKER</a:t>
            </a:r>
          </a:p>
        </p:txBody>
      </p:sp>
      <p:sp>
        <p:nvSpPr>
          <p:cNvPr id="11" name="McK 3. Unit of measure" hidden="1"/>
          <p:cNvSpPr txBox="1">
            <a:spLocks noChangeArrowheads="1"/>
          </p:cNvSpPr>
          <p:nvPr/>
        </p:nvSpPr>
        <p:spPr bwMode="auto">
          <a:xfrm>
            <a:off x="121488" y="532898"/>
            <a:ext cx="4726600"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a:solidFill>
                  <a:srgbClr val="808080"/>
                </a:solidFill>
                <a:latin typeface="Arial"/>
              </a:rPr>
              <a:t>Unit of measure</a:t>
            </a:r>
          </a:p>
        </p:txBody>
      </p:sp>
      <p:grpSp>
        <p:nvGrpSpPr>
          <p:cNvPr id="6" name="McK Slide Elements" hidden="1"/>
          <p:cNvGrpSpPr/>
          <p:nvPr/>
        </p:nvGrpSpPr>
        <p:grpSpPr bwMode="auto">
          <a:xfrm>
            <a:off x="1393427" y="6159554"/>
            <a:ext cx="7522187" cy="527525"/>
            <a:chOff x="1365594" y="6036921"/>
            <a:chExt cx="7372005" cy="517023"/>
          </a:xfrm>
        </p:grpSpPr>
        <p:sp>
          <p:nvSpPr>
            <p:cNvPr id="13" name="McK 4. Footnote"/>
            <p:cNvSpPr txBox="1">
              <a:spLocks noChangeArrowheads="1"/>
            </p:cNvSpPr>
            <p:nvPr/>
          </p:nvSpPr>
          <p:spPr bwMode="auto">
            <a:xfrm>
              <a:off x="1365594" y="6036921"/>
              <a:ext cx="737200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00">
                  <a:solidFill>
                    <a:srgbClr val="000000"/>
                  </a:solidFill>
                  <a:latin typeface="Arial"/>
                </a:rPr>
                <a:t>1 Footnote</a:t>
              </a:r>
            </a:p>
          </p:txBody>
        </p:sp>
        <p:sp>
          <p:nvSpPr>
            <p:cNvPr id="14" name="McK 5. Source"/>
            <p:cNvSpPr>
              <a:spLocks noChangeArrowheads="1"/>
            </p:cNvSpPr>
            <p:nvPr/>
          </p:nvSpPr>
          <p:spPr bwMode="auto">
            <a:xfrm>
              <a:off x="1365594" y="6400056"/>
              <a:ext cx="3935069"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478827" indent="-478827" defTabSz="912362">
                <a:tabLst>
                  <a:tab pos="490153" algn="l"/>
                  <a:tab pos="677804" algn="l"/>
                </a:tabLst>
              </a:pPr>
              <a:r>
                <a:rPr lang="en-US" sz="1000">
                  <a:solidFill>
                    <a:srgbClr val="000000"/>
                  </a:solidFill>
                  <a:latin typeface="Arial"/>
                </a:rPr>
                <a:t>Source: Source</a:t>
              </a:r>
            </a:p>
          </p:txBody>
        </p:sp>
      </p:grpSp>
      <p:grpSp>
        <p:nvGrpSpPr>
          <p:cNvPr id="15" name="ACET" hidden="1"/>
          <p:cNvGrpSpPr>
            <a:grpSpLocks/>
          </p:cNvGrpSpPr>
          <p:nvPr/>
        </p:nvGrpSpPr>
        <p:grpSpPr bwMode="auto">
          <a:xfrm>
            <a:off x="2377117" y="1859183"/>
            <a:ext cx="4389768"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a:solidFill>
                    <a:srgbClr val="000000"/>
                  </a:solidFill>
                  <a:latin typeface="Arial"/>
                </a:rPr>
                <a:t>Title</a:t>
              </a:r>
            </a:p>
            <a:p>
              <a:r>
                <a:rPr lang="en-US" sz="1600">
                  <a:solidFill>
                    <a:srgbClr val="808080"/>
                  </a:solidFill>
                  <a:latin typeface="Arial"/>
                </a:rPr>
                <a:t>Unit of measure</a:t>
              </a:r>
            </a:p>
          </p:txBody>
        </p:sp>
      </p:grpSp>
      <p:sp>
        <p:nvSpPr>
          <p:cNvPr id="20" name="SlideLogoText"/>
          <p:cNvSpPr>
            <a:spLocks noChangeArrowheads="1"/>
          </p:cNvSpPr>
          <p:nvPr>
            <p:custDataLst>
              <p:tags r:id="rId6"/>
            </p:custDataLst>
          </p:nvPr>
        </p:nvSpPr>
        <p:spPr bwMode="auto">
          <a:xfrm>
            <a:off x="5524020" y="6651743"/>
            <a:ext cx="2978536"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912362">
              <a:defRPr/>
            </a:pPr>
            <a:r>
              <a:rPr lang="en-US" sz="1000">
                <a:solidFill>
                  <a:srgbClr val="000000"/>
                </a:solidFill>
                <a:latin typeface="Arial"/>
                <a:cs typeface="Arial" charset="0"/>
              </a:rPr>
              <a:t>Confidential – for policy development purposes only</a:t>
            </a:r>
          </a:p>
        </p:txBody>
      </p:sp>
      <p:sp>
        <p:nvSpPr>
          <p:cNvPr id="21" name="SlideLogoSeparator"/>
          <p:cNvSpPr>
            <a:spLocks noChangeArrowheads="1"/>
          </p:cNvSpPr>
          <p:nvPr>
            <p:custDataLst>
              <p:tags r:id="rId7"/>
            </p:custDataLst>
          </p:nvPr>
        </p:nvSpPr>
        <p:spPr bwMode="auto">
          <a:xfrm>
            <a:off x="8608479" y="6623606"/>
            <a:ext cx="40892" cy="18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r" defTabSz="912362"/>
            <a:r>
              <a:rPr lang="en-US" sz="1200">
                <a:solidFill>
                  <a:srgbClr val="000000"/>
                </a:solidFill>
                <a:latin typeface="Arial"/>
              </a:rPr>
              <a:t>|</a:t>
            </a:r>
          </a:p>
        </p:txBody>
      </p:sp>
      <p:grpSp>
        <p:nvGrpSpPr>
          <p:cNvPr id="25" name="LegendBoxes" hidden="1"/>
          <p:cNvGrpSpPr>
            <a:grpSpLocks/>
          </p:cNvGrpSpPr>
          <p:nvPr/>
        </p:nvGrpSpPr>
        <p:grpSpPr bwMode="auto">
          <a:xfrm>
            <a:off x="8136458" y="296420"/>
            <a:ext cx="779144" cy="1017201"/>
            <a:chOff x="4936" y="176"/>
            <a:chExt cx="481" cy="628"/>
          </a:xfrm>
        </p:grpSpPr>
        <p:sp>
          <p:nvSpPr>
            <p:cNvPr id="26"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27"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28"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29"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30"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31"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32"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33"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34" name="LegendLines" hidden="1"/>
          <p:cNvGrpSpPr>
            <a:grpSpLocks/>
          </p:cNvGrpSpPr>
          <p:nvPr/>
        </p:nvGrpSpPr>
        <p:grpSpPr bwMode="auto">
          <a:xfrm>
            <a:off x="7822222" y="296408"/>
            <a:ext cx="1093393" cy="745084"/>
            <a:chOff x="4750" y="176"/>
            <a:chExt cx="675" cy="460"/>
          </a:xfrm>
        </p:grpSpPr>
        <p:sp>
          <p:nvSpPr>
            <p:cNvPr id="35"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36"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37"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rgbClr val="000000"/>
                </a:solidFill>
                <a:latin typeface="Arial"/>
              </a:endParaRPr>
            </a:p>
          </p:txBody>
        </p:sp>
        <p:sp>
          <p:nvSpPr>
            <p:cNvPr id="38"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39"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40"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grpSp>
      <p:grpSp>
        <p:nvGrpSpPr>
          <p:cNvPr id="41" name="McKSticker" hidden="1"/>
          <p:cNvGrpSpPr/>
          <p:nvPr/>
        </p:nvGrpSpPr>
        <p:grpSpPr bwMode="auto">
          <a:xfrm>
            <a:off x="7826985" y="296407"/>
            <a:ext cx="1088630" cy="216680"/>
            <a:chOff x="7673880" y="285750"/>
            <a:chExt cx="1066895" cy="212366"/>
          </a:xfrm>
        </p:grpSpPr>
        <p:sp>
          <p:nvSpPr>
            <p:cNvPr id="42" name="StickerRectangle"/>
            <p:cNvSpPr>
              <a:spLocks noChangeArrowheads="1"/>
            </p:cNvSpPr>
            <p:nvPr/>
          </p:nvSpPr>
          <p:spPr bwMode="auto">
            <a:xfrm>
              <a:off x="7673880" y="285750"/>
              <a:ext cx="106689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2362">
                <a:buClr>
                  <a:srgbClr val="002960"/>
                </a:buClr>
              </a:pPr>
              <a:r>
                <a:rPr lang="en-US" sz="1200">
                  <a:solidFill>
                    <a:srgbClr val="808080"/>
                  </a:solidFill>
                  <a:latin typeface="Arial"/>
                </a:rPr>
                <a:t>PRELIMINARY</a:t>
              </a:r>
            </a:p>
          </p:txBody>
        </p:sp>
        <p:cxnSp>
          <p:nvCxnSpPr>
            <p:cNvPr id="43" name="AutoShape 31"/>
            <p:cNvCxnSpPr>
              <a:cxnSpLocks noChangeShapeType="1"/>
              <a:stCxn id="42" idx="2"/>
              <a:endCxn id="42" idx="4"/>
            </p:cNvCxnSpPr>
            <p:nvPr/>
          </p:nvCxnSpPr>
          <p:spPr bwMode="auto">
            <a:xfrm>
              <a:off x="767388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44" name="AutoShape 32"/>
            <p:cNvCxnSpPr>
              <a:cxnSpLocks noChangeShapeType="1"/>
              <a:stCxn id="42" idx="4"/>
              <a:endCxn id="42" idx="6"/>
            </p:cNvCxnSpPr>
            <p:nvPr/>
          </p:nvCxnSpPr>
          <p:spPr bwMode="auto">
            <a:xfrm>
              <a:off x="7673880" y="498116"/>
              <a:ext cx="106689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45" name="LegendMoons" hidden="1"/>
          <p:cNvGrpSpPr/>
          <p:nvPr/>
        </p:nvGrpSpPr>
        <p:grpSpPr bwMode="auto">
          <a:xfrm>
            <a:off x="8068267" y="296408"/>
            <a:ext cx="847347" cy="1333054"/>
            <a:chOff x="6655594" y="273840"/>
            <a:chExt cx="830430" cy="1306516"/>
          </a:xfrm>
        </p:grpSpPr>
        <p:grpSp>
          <p:nvGrpSpPr>
            <p:cNvPr id="46" name="MoonLegend1"/>
            <p:cNvGrpSpPr>
              <a:grpSpLocks noChangeAspect="1"/>
            </p:cNvGrpSpPr>
            <p:nvPr>
              <p:custDataLst>
                <p:tags r:id="rId9"/>
              </p:custDataLst>
            </p:nvPr>
          </p:nvGrpSpPr>
          <p:grpSpPr bwMode="auto">
            <a:xfrm>
              <a:off x="6655594" y="273840"/>
              <a:ext cx="209550" cy="209551"/>
              <a:chOff x="4533" y="183"/>
              <a:chExt cx="144" cy="144"/>
            </a:xfrm>
          </p:grpSpPr>
          <p:sp>
            <p:nvSpPr>
              <p:cNvPr id="64"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5"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47" name="MoonLegend2"/>
            <p:cNvGrpSpPr>
              <a:grpSpLocks noChangeAspect="1"/>
            </p:cNvGrpSpPr>
            <p:nvPr>
              <p:custDataLst>
                <p:tags r:id="rId10"/>
              </p:custDataLst>
            </p:nvPr>
          </p:nvGrpSpPr>
          <p:grpSpPr bwMode="auto">
            <a:xfrm>
              <a:off x="6655594" y="548081"/>
              <a:ext cx="209550" cy="209551"/>
              <a:chOff x="1694" y="2044"/>
              <a:chExt cx="160" cy="160"/>
            </a:xfrm>
          </p:grpSpPr>
          <p:sp>
            <p:nvSpPr>
              <p:cNvPr id="62"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3" name="Arc 42"/>
              <p:cNvSpPr>
                <a:spLocks noChangeAspect="1"/>
              </p:cNvSpPr>
              <p:nvPr>
                <p:custDataLst>
                  <p:tags r:id="rId21"/>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48" name="MoonLegend4"/>
            <p:cNvGrpSpPr>
              <a:grpSpLocks noChangeAspect="1"/>
            </p:cNvGrpSpPr>
            <p:nvPr>
              <p:custDataLst>
                <p:tags r:id="rId11"/>
              </p:custDataLst>
            </p:nvPr>
          </p:nvGrpSpPr>
          <p:grpSpPr bwMode="auto">
            <a:xfrm>
              <a:off x="6655594" y="1096563"/>
              <a:ext cx="209550" cy="209551"/>
              <a:chOff x="4495" y="1198"/>
              <a:chExt cx="160" cy="160"/>
            </a:xfrm>
          </p:grpSpPr>
          <p:sp>
            <p:nvSpPr>
              <p:cNvPr id="60"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61"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nvGrpSpPr>
            <p:cNvPr id="49" name="MoonLegend5"/>
            <p:cNvGrpSpPr>
              <a:grpSpLocks noChangeAspect="1"/>
            </p:cNvGrpSpPr>
            <p:nvPr>
              <p:custDataLst>
                <p:tags r:id="rId12"/>
              </p:custDataLst>
            </p:nvPr>
          </p:nvGrpSpPr>
          <p:grpSpPr bwMode="auto">
            <a:xfrm>
              <a:off x="6655594" y="1370805"/>
              <a:ext cx="209550" cy="209551"/>
              <a:chOff x="4495" y="1440"/>
              <a:chExt cx="160" cy="160"/>
            </a:xfrm>
          </p:grpSpPr>
          <p:sp>
            <p:nvSpPr>
              <p:cNvPr id="58"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59"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sp>
          <p:nvSpPr>
            <p:cNvPr id="50" name="Legend1"/>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51" name="Legend2"/>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52" name="Legend3"/>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53" name="Legend4"/>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sp>
          <p:nvSpPr>
            <p:cNvPr id="54" name="Legend5"/>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362">
                <a:buClr>
                  <a:srgbClr val="002960"/>
                </a:buClr>
              </a:pPr>
              <a:r>
                <a:rPr lang="en-US" sz="1200">
                  <a:solidFill>
                    <a:srgbClr val="000000"/>
                  </a:solidFill>
                  <a:latin typeface="Arial"/>
                </a:rPr>
                <a:t>Legend</a:t>
              </a:r>
            </a:p>
          </p:txBody>
        </p:sp>
        <p:grpSp>
          <p:nvGrpSpPr>
            <p:cNvPr id="55" name="MoonLegend3"/>
            <p:cNvGrpSpPr>
              <a:grpSpLocks noChangeAspect="1"/>
            </p:cNvGrpSpPr>
            <p:nvPr>
              <p:custDataLst>
                <p:tags r:id="rId13"/>
              </p:custDataLst>
            </p:nvPr>
          </p:nvGrpSpPr>
          <p:grpSpPr bwMode="auto">
            <a:xfrm>
              <a:off x="6655594" y="822322"/>
              <a:ext cx="209550" cy="209551"/>
              <a:chOff x="4495" y="1198"/>
              <a:chExt cx="160" cy="160"/>
            </a:xfrm>
          </p:grpSpPr>
          <p:sp>
            <p:nvSpPr>
              <p:cNvPr id="56"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sp>
            <p:nvSpPr>
              <p:cNvPr id="57"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rgbClr val="000000"/>
                  </a:solidFill>
                  <a:latin typeface="Arial"/>
                </a:endParaRPr>
              </a:p>
            </p:txBody>
          </p:sp>
        </p:grpSp>
      </p:grpSp>
      <p:sp>
        <p:nvSpPr>
          <p:cNvPr id="67" name="SlideLogoText"/>
          <p:cNvSpPr>
            <a:spLocks noChangeArrowheads="1"/>
          </p:cNvSpPr>
          <p:nvPr userDrawn="1">
            <p:custDataLst>
              <p:tags r:id="rId8"/>
            </p:custDataLst>
          </p:nvPr>
        </p:nvSpPr>
        <p:spPr bwMode="auto">
          <a:xfrm>
            <a:off x="8808143" y="6651743"/>
            <a:ext cx="160294" cy="15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fld id="{1B845CE2-52C6-D640-906F-6FEE9CFEE2EC}" type="slidenum">
              <a:rPr lang="en-US" sz="1000" smtClean="0">
                <a:solidFill>
                  <a:srgbClr val="000000"/>
                </a:solidFill>
              </a:rPr>
              <a:pPr/>
              <a:t>‹#›</a:t>
            </a:fld>
            <a:endParaRPr lang="en-US" sz="1000">
              <a:solidFill>
                <a:srgbClr val="000000"/>
              </a:solidFill>
            </a:endParaRPr>
          </a:p>
        </p:txBody>
      </p:sp>
    </p:spTree>
    <p:extLst>
      <p:ext uri="{BB962C8B-B14F-4D97-AF65-F5344CB8AC3E}">
        <p14:creationId xmlns:p14="http://schemas.microsoft.com/office/powerpoint/2010/main" val="347871968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Lst>
  <p:hf hdr="0" ftr="0"/>
  <p:txStyles>
    <p:titleStyle>
      <a:lvl1pPr algn="l" defTabSz="912362" rtl="0" eaLnBrk="1" fontAlgn="base" hangingPunct="1">
        <a:spcBef>
          <a:spcPct val="0"/>
        </a:spcBef>
        <a:spcAft>
          <a:spcPct val="0"/>
        </a:spcAft>
        <a:tabLst>
          <a:tab pos="275003" algn="l"/>
        </a:tabLst>
        <a:defRPr sz="1900" b="1" baseline="0">
          <a:solidFill>
            <a:schemeClr val="tx2"/>
          </a:solidFill>
          <a:latin typeface="+mj-lt"/>
          <a:ea typeface="+mj-ea"/>
          <a:cs typeface="+mj-cs"/>
        </a:defRPr>
      </a:lvl1pPr>
      <a:lvl2pPr algn="l" defTabSz="912362" rtl="0" eaLnBrk="1" fontAlgn="base" hangingPunct="1">
        <a:spcBef>
          <a:spcPct val="0"/>
        </a:spcBef>
        <a:spcAft>
          <a:spcPct val="0"/>
        </a:spcAft>
        <a:defRPr sz="1900" b="1">
          <a:solidFill>
            <a:schemeClr val="tx2"/>
          </a:solidFill>
          <a:latin typeface="Arial" charset="0"/>
        </a:defRPr>
      </a:lvl2pPr>
      <a:lvl3pPr algn="l" defTabSz="912362" rtl="0" eaLnBrk="1" fontAlgn="base" hangingPunct="1">
        <a:spcBef>
          <a:spcPct val="0"/>
        </a:spcBef>
        <a:spcAft>
          <a:spcPct val="0"/>
        </a:spcAft>
        <a:defRPr sz="1900" b="1">
          <a:solidFill>
            <a:schemeClr val="tx2"/>
          </a:solidFill>
          <a:latin typeface="Arial" charset="0"/>
        </a:defRPr>
      </a:lvl3pPr>
      <a:lvl4pPr algn="l" defTabSz="912362" rtl="0" eaLnBrk="1" fontAlgn="base" hangingPunct="1">
        <a:spcBef>
          <a:spcPct val="0"/>
        </a:spcBef>
        <a:spcAft>
          <a:spcPct val="0"/>
        </a:spcAft>
        <a:defRPr sz="1900" b="1">
          <a:solidFill>
            <a:schemeClr val="tx2"/>
          </a:solidFill>
          <a:latin typeface="Arial" charset="0"/>
        </a:defRPr>
      </a:lvl4pPr>
      <a:lvl5pPr algn="l" defTabSz="912362" rtl="0" eaLnBrk="1" fontAlgn="base" hangingPunct="1">
        <a:spcBef>
          <a:spcPct val="0"/>
        </a:spcBef>
        <a:spcAft>
          <a:spcPct val="0"/>
        </a:spcAft>
        <a:defRPr sz="1900" b="1">
          <a:solidFill>
            <a:schemeClr val="tx2"/>
          </a:solidFill>
          <a:latin typeface="Arial" charset="0"/>
        </a:defRPr>
      </a:lvl5pPr>
      <a:lvl6pPr marL="465881" algn="l" defTabSz="912362" rtl="0" eaLnBrk="1" fontAlgn="base" hangingPunct="1">
        <a:spcBef>
          <a:spcPct val="0"/>
        </a:spcBef>
        <a:spcAft>
          <a:spcPct val="0"/>
        </a:spcAft>
        <a:defRPr sz="1900" b="1">
          <a:solidFill>
            <a:schemeClr val="tx2"/>
          </a:solidFill>
          <a:latin typeface="Arial" charset="0"/>
        </a:defRPr>
      </a:lvl6pPr>
      <a:lvl7pPr marL="931779" algn="l" defTabSz="912362" rtl="0" eaLnBrk="1" fontAlgn="base" hangingPunct="1">
        <a:spcBef>
          <a:spcPct val="0"/>
        </a:spcBef>
        <a:spcAft>
          <a:spcPct val="0"/>
        </a:spcAft>
        <a:defRPr sz="1900" b="1">
          <a:solidFill>
            <a:schemeClr val="tx2"/>
          </a:solidFill>
          <a:latin typeface="Arial" charset="0"/>
        </a:defRPr>
      </a:lvl7pPr>
      <a:lvl8pPr marL="1397667" algn="l" defTabSz="912362" rtl="0" eaLnBrk="1" fontAlgn="base" hangingPunct="1">
        <a:spcBef>
          <a:spcPct val="0"/>
        </a:spcBef>
        <a:spcAft>
          <a:spcPct val="0"/>
        </a:spcAft>
        <a:defRPr sz="1900" b="1">
          <a:solidFill>
            <a:schemeClr val="tx2"/>
          </a:solidFill>
          <a:latin typeface="Arial" charset="0"/>
        </a:defRPr>
      </a:lvl8pPr>
      <a:lvl9pPr marL="1863550" algn="l" defTabSz="912362" rtl="0" eaLnBrk="1" fontAlgn="base" hangingPunct="1">
        <a:spcBef>
          <a:spcPct val="0"/>
        </a:spcBef>
        <a:spcAft>
          <a:spcPct val="0"/>
        </a:spcAft>
        <a:defRPr sz="1900" b="1">
          <a:solidFill>
            <a:schemeClr val="tx2"/>
          </a:solidFill>
          <a:latin typeface="Arial" charset="0"/>
        </a:defRPr>
      </a:lvl9pPr>
    </p:titleStyle>
    <p:bodyStyle>
      <a:lvl1pPr marL="0" indent="0" algn="l" defTabSz="912362"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356" indent="-195739" algn="l" defTabSz="912362"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5881" indent="-266916" algn="l" defTabSz="912362"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039" indent="-158533" algn="l" defTabSz="912362"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056" indent="-132648" algn="l" defTabSz="912362"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1779" rtl="0" eaLnBrk="1" latinLnBrk="0" hangingPunct="1">
        <a:defRPr sz="1800" kern="1200">
          <a:solidFill>
            <a:schemeClr val="tx1"/>
          </a:solidFill>
          <a:latin typeface="+mn-lt"/>
          <a:ea typeface="+mn-ea"/>
          <a:cs typeface="+mn-cs"/>
        </a:defRPr>
      </a:lvl1pPr>
      <a:lvl2pPr marL="465881" algn="l" defTabSz="931779" rtl="0" eaLnBrk="1" latinLnBrk="0" hangingPunct="1">
        <a:defRPr sz="1800" kern="1200">
          <a:solidFill>
            <a:schemeClr val="tx1"/>
          </a:solidFill>
          <a:latin typeface="+mn-lt"/>
          <a:ea typeface="+mn-ea"/>
          <a:cs typeface="+mn-cs"/>
        </a:defRPr>
      </a:lvl2pPr>
      <a:lvl3pPr marL="931779" algn="l" defTabSz="931779" rtl="0" eaLnBrk="1" latinLnBrk="0" hangingPunct="1">
        <a:defRPr sz="1800" kern="1200">
          <a:solidFill>
            <a:schemeClr val="tx1"/>
          </a:solidFill>
          <a:latin typeface="+mn-lt"/>
          <a:ea typeface="+mn-ea"/>
          <a:cs typeface="+mn-cs"/>
        </a:defRPr>
      </a:lvl3pPr>
      <a:lvl4pPr marL="1397667" algn="l" defTabSz="931779" rtl="0" eaLnBrk="1" latinLnBrk="0" hangingPunct="1">
        <a:defRPr sz="1800" kern="1200">
          <a:solidFill>
            <a:schemeClr val="tx1"/>
          </a:solidFill>
          <a:latin typeface="+mn-lt"/>
          <a:ea typeface="+mn-ea"/>
          <a:cs typeface="+mn-cs"/>
        </a:defRPr>
      </a:lvl4pPr>
      <a:lvl5pPr marL="1863550" algn="l" defTabSz="931779" rtl="0" eaLnBrk="1" latinLnBrk="0" hangingPunct="1">
        <a:defRPr sz="1800" kern="1200">
          <a:solidFill>
            <a:schemeClr val="tx1"/>
          </a:solidFill>
          <a:latin typeface="+mn-lt"/>
          <a:ea typeface="+mn-ea"/>
          <a:cs typeface="+mn-cs"/>
        </a:defRPr>
      </a:lvl5pPr>
      <a:lvl6pPr marL="2329441" algn="l" defTabSz="931779" rtl="0" eaLnBrk="1" latinLnBrk="0" hangingPunct="1">
        <a:defRPr sz="1800" kern="1200">
          <a:solidFill>
            <a:schemeClr val="tx1"/>
          </a:solidFill>
          <a:latin typeface="+mn-lt"/>
          <a:ea typeface="+mn-ea"/>
          <a:cs typeface="+mn-cs"/>
        </a:defRPr>
      </a:lvl6pPr>
      <a:lvl7pPr marL="2795329" algn="l" defTabSz="931779" rtl="0" eaLnBrk="1" latinLnBrk="0" hangingPunct="1">
        <a:defRPr sz="1800" kern="1200">
          <a:solidFill>
            <a:schemeClr val="tx1"/>
          </a:solidFill>
          <a:latin typeface="+mn-lt"/>
          <a:ea typeface="+mn-ea"/>
          <a:cs typeface="+mn-cs"/>
        </a:defRPr>
      </a:lvl7pPr>
      <a:lvl8pPr marL="3261215" algn="l" defTabSz="931779" rtl="0" eaLnBrk="1" latinLnBrk="0" hangingPunct="1">
        <a:defRPr sz="1800" kern="1200">
          <a:solidFill>
            <a:schemeClr val="tx1"/>
          </a:solidFill>
          <a:latin typeface="+mn-lt"/>
          <a:ea typeface="+mn-ea"/>
          <a:cs typeface="+mn-cs"/>
        </a:defRPr>
      </a:lvl8pPr>
      <a:lvl9pPr marL="3727105" algn="l" defTabSz="93177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CAD085-E8A6-8845-BD4E-CB4CCA059FC4}" type="datetimeFigureOut">
              <a:rPr lang="en-US" smtClean="0"/>
              <a:t>5/13/2025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63899146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image" Target="../media/image50.sv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svg"/><Relationship Id="rId7" Type="http://schemas.openxmlformats.org/officeDocument/2006/relationships/image" Target="../media/image57.svg"/><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59.svg"/></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9.xml"/><Relationship Id="rId5" Type="http://schemas.openxmlformats.org/officeDocument/2006/relationships/image" Target="../media/image65.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mailto:Lhea.m.Destromp@mass.gov" TargetMode="External"/><Relationship Id="rId7" Type="http://schemas.openxmlformats.org/officeDocument/2006/relationships/image" Target="../media/image74.svg"/><Relationship Id="rId2" Type="http://schemas.openxmlformats.org/officeDocument/2006/relationships/hyperlink" Target="mailto:Tina.n.Macy@mass.gov" TargetMode="Externa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hyperlink" Target="mailto:Loren.g.Schuman@mass.gov" TargetMode="External"/><Relationship Id="rId4" Type="http://schemas.openxmlformats.org/officeDocument/2006/relationships/hyperlink" Target="mailto:Michael.Scamardella@mass.go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mass.gov/doc/dds-blueprint-for-success-moving-forward-together/download" TargetMode="Externa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661D0D-9B30-4E51-966A-EF39BA6ED21A}"/>
              </a:ext>
            </a:extLst>
          </p:cNvPr>
          <p:cNvSpPr>
            <a:spLocks noGrp="1"/>
          </p:cNvSpPr>
          <p:nvPr>
            <p:ph type="ctrTitle"/>
          </p:nvPr>
        </p:nvSpPr>
        <p:spPr>
          <a:xfrm>
            <a:off x="914400" y="4925879"/>
            <a:ext cx="7619999" cy="984885"/>
          </a:xfrm>
        </p:spPr>
        <p:txBody>
          <a:bodyPr/>
          <a:lstStyle/>
          <a:p>
            <a:r>
              <a:rPr lang="en-US" sz="3200" b="1">
                <a:solidFill>
                  <a:srgbClr val="27387E"/>
                </a:solidFill>
                <a:latin typeface="Bahnschrift" panose="020B0502040204020203" pitchFamily="34" charset="0"/>
              </a:rPr>
              <a:t>Bridging the Gap Between CBDS and CIE</a:t>
            </a:r>
            <a:br>
              <a:rPr lang="en-US" sz="3200" b="1">
                <a:solidFill>
                  <a:srgbClr val="27387E"/>
                </a:solidFill>
                <a:latin typeface="Bahnschrift" panose="020B0502040204020203" pitchFamily="34" charset="0"/>
              </a:rPr>
            </a:br>
            <a:r>
              <a:rPr lang="en-US" sz="3200">
                <a:solidFill>
                  <a:srgbClr val="27387E"/>
                </a:solidFill>
                <a:latin typeface="Bahnschrift" panose="020B0502040204020203" pitchFamily="34" charset="0"/>
              </a:rPr>
              <a:t>Regional Employment Services</a:t>
            </a:r>
          </a:p>
        </p:txBody>
      </p:sp>
      <p:sp>
        <p:nvSpPr>
          <p:cNvPr id="16" name="TextBox 15">
            <a:extLst>
              <a:ext uri="{FF2B5EF4-FFF2-40B4-BE49-F238E27FC236}">
                <a16:creationId xmlns:a16="http://schemas.microsoft.com/office/drawing/2014/main" id="{FBBBA088-4448-4AAA-80A7-048948D2F12C}"/>
              </a:ext>
            </a:extLst>
          </p:cNvPr>
          <p:cNvSpPr txBox="1"/>
          <p:nvPr/>
        </p:nvSpPr>
        <p:spPr>
          <a:xfrm>
            <a:off x="2120900" y="6246520"/>
            <a:ext cx="4902200" cy="275153"/>
          </a:xfrm>
          <a:prstGeom prst="rect">
            <a:avLst/>
          </a:prstGeom>
          <a:noFill/>
        </p:spPr>
        <p:txBody>
          <a:bodyPr wrap="square" lIns="89611" tIns="44806" rIns="89611" bIns="44806" rtlCol="0" anchor="t">
            <a:spAutoFit/>
          </a:bodyPr>
          <a:lstStyle/>
          <a:p>
            <a:pPr marL="1270" marR="0" lvl="0" indent="0" algn="ctr" defTabSz="914400" rtl="0" eaLnBrk="1" fontAlgn="base" latinLnBrk="0" hangingPunct="1">
              <a:lnSpc>
                <a:spcPct val="100000"/>
              </a:lnSpc>
              <a:spcBef>
                <a:spcPct val="0"/>
              </a:spcBef>
              <a:spcAft>
                <a:spcPct val="0"/>
              </a:spcAft>
              <a:buClrTx/>
              <a:buSzTx/>
              <a:buFontTx/>
              <a:buNone/>
              <a:tabLst/>
              <a:defRPr/>
            </a:pPr>
            <a:r>
              <a:rPr lang="en-US" sz="1200">
                <a:solidFill>
                  <a:srgbClr val="27387E"/>
                </a:solidFill>
                <a:latin typeface="Bahnschrift"/>
                <a:ea typeface="ＭＳ Ｐゴシック"/>
                <a:cs typeface="Calibri"/>
              </a:rPr>
              <a:t>Spring 2025</a:t>
            </a:r>
            <a:endParaRPr kumimoji="0" lang="en-US" sz="1800" b="0" i="0" u="none" strike="noStrike" kern="1200" cap="none" spc="0" normalizeH="0" baseline="0" noProof="0">
              <a:ln>
                <a:noFill/>
              </a:ln>
              <a:solidFill>
                <a:srgbClr val="000000"/>
              </a:solidFill>
              <a:effectLst/>
              <a:uLnTx/>
              <a:uFillTx/>
              <a:latin typeface="Arial" charset="0"/>
              <a:ea typeface="ＭＳ Ｐゴシック"/>
              <a:cs typeface="+mn-cs"/>
            </a:endParaRPr>
          </a:p>
        </p:txBody>
      </p:sp>
      <p:pic>
        <p:nvPicPr>
          <p:cNvPr id="4" name="Picture 3" descr="Image result for commonwealth of massachusetts seal">
            <a:extLst>
              <a:ext uri="{FF2B5EF4-FFF2-40B4-BE49-F238E27FC236}">
                <a16:creationId xmlns:a16="http://schemas.microsoft.com/office/drawing/2014/main" id="{1011040E-2175-45F1-B9C9-C4BA845A32F2}"/>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b="18302"/>
          <a:stretch/>
        </p:blipFill>
        <p:spPr>
          <a:xfrm>
            <a:off x="2748155" y="1319310"/>
            <a:ext cx="4107459" cy="3355722"/>
          </a:xfrm>
          <a:prstGeom prst="rect">
            <a:avLst/>
          </a:prstGeom>
        </p:spPr>
      </p:pic>
    </p:spTree>
    <p:extLst>
      <p:ext uri="{BB962C8B-B14F-4D97-AF65-F5344CB8AC3E}">
        <p14:creationId xmlns:p14="http://schemas.microsoft.com/office/powerpoint/2010/main" val="290847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0BDB-3ED4-352D-0462-73D5A38C311A}"/>
              </a:ext>
            </a:extLst>
          </p:cNvPr>
          <p:cNvSpPr>
            <a:spLocks noGrp="1"/>
          </p:cNvSpPr>
          <p:nvPr>
            <p:ph type="title"/>
          </p:nvPr>
        </p:nvSpPr>
        <p:spPr>
          <a:xfrm>
            <a:off x="228701" y="657085"/>
            <a:ext cx="7772400" cy="457200"/>
          </a:xfrm>
        </p:spPr>
        <p:txBody>
          <a:bodyPr anchor="ctr">
            <a:normAutofit/>
          </a:bodyPr>
          <a:lstStyle/>
          <a:p>
            <a:r>
              <a:rPr lang="en-US" sz="2200" dirty="0"/>
              <a:t>Intentional questions help identify intentional steps</a:t>
            </a:r>
          </a:p>
        </p:txBody>
      </p:sp>
      <p:sp>
        <p:nvSpPr>
          <p:cNvPr id="3" name="Subtitle 2">
            <a:extLst>
              <a:ext uri="{FF2B5EF4-FFF2-40B4-BE49-F238E27FC236}">
                <a16:creationId xmlns:a16="http://schemas.microsoft.com/office/drawing/2014/main" id="{A91A2AFA-E416-4B97-DCA3-7654E0BBFB46}"/>
              </a:ext>
            </a:extLst>
          </p:cNvPr>
          <p:cNvSpPr>
            <a:spLocks noGrp="1"/>
          </p:cNvSpPr>
          <p:nvPr>
            <p:ph sz="quarter" idx="16"/>
          </p:nvPr>
        </p:nvSpPr>
        <p:spPr>
          <a:xfrm>
            <a:off x="228702" y="1290463"/>
            <a:ext cx="4251960" cy="5029200"/>
          </a:xfrm>
        </p:spPr>
        <p:txBody>
          <a:bodyPr>
            <a:normAutofit fontScale="92500" lnSpcReduction="10000"/>
          </a:bodyPr>
          <a:lstStyle/>
          <a:p>
            <a:pPr marL="0" marR="0">
              <a:spcAft>
                <a:spcPts val="800"/>
              </a:spcAft>
              <a:buNone/>
            </a:pPr>
            <a:r>
              <a:rPr lang="en-US" sz="2200" b="1" kern="100" dirty="0">
                <a:effectLst/>
                <a:latin typeface="Aptos" panose="020B0004020202020204" pitchFamily="34" charset="0"/>
              </a:rPr>
              <a:t>Long-term goal for employment?</a:t>
            </a:r>
            <a:endParaRPr lang="en-US" sz="2200" kern="100" dirty="0">
              <a:effectLst/>
              <a:latin typeface="Aptos" panose="020B0004020202020204" pitchFamily="34" charset="0"/>
            </a:endParaRPr>
          </a:p>
          <a:p>
            <a:pPr marL="0" marR="0">
              <a:spcAft>
                <a:spcPts val="800"/>
              </a:spcAft>
              <a:buNone/>
            </a:pPr>
            <a:r>
              <a:rPr lang="en-US" sz="2200" b="1" kern="100" dirty="0">
                <a:effectLst/>
                <a:latin typeface="Aptos" panose="020B0004020202020204" pitchFamily="34" charset="0"/>
              </a:rPr>
              <a:t>What experiences do I need to have in order to identify my goals? </a:t>
            </a:r>
            <a:r>
              <a:rPr lang="en-US" sz="2200" kern="100" dirty="0">
                <a:effectLst/>
                <a:latin typeface="Aptos" panose="020B0004020202020204" pitchFamily="34" charset="0"/>
              </a:rPr>
              <a:t>Career exploration, job shadow, volunteering</a:t>
            </a:r>
          </a:p>
          <a:p>
            <a:pPr marL="0" marR="0">
              <a:spcAft>
                <a:spcPts val="800"/>
              </a:spcAft>
              <a:buNone/>
            </a:pPr>
            <a:r>
              <a:rPr lang="en-US" sz="2200" b="1" kern="100" dirty="0">
                <a:effectLst/>
                <a:latin typeface="Aptos" panose="020B0004020202020204" pitchFamily="34" charset="0"/>
              </a:rPr>
              <a:t>What things do I need to apply for or accept a job? </a:t>
            </a:r>
            <a:r>
              <a:rPr lang="en-US" sz="2200" kern="100" dirty="0">
                <a:effectLst/>
                <a:latin typeface="Aptos" panose="020B0004020202020204" pitchFamily="34" charset="0"/>
              </a:rPr>
              <a:t>work Identification documents, transportation</a:t>
            </a:r>
            <a:r>
              <a:rPr lang="en-US" sz="2200" b="1" kern="100" dirty="0">
                <a:latin typeface="Aptos" panose="020B0004020202020204" pitchFamily="34" charset="0"/>
              </a:rPr>
              <a:t>, </a:t>
            </a:r>
            <a:r>
              <a:rPr lang="en-US" sz="2200" kern="100" dirty="0">
                <a:latin typeface="Aptos" panose="020B0004020202020204" pitchFamily="34" charset="0"/>
              </a:rPr>
              <a:t>resume, interview clothes</a:t>
            </a:r>
            <a:endParaRPr lang="en-US" sz="2200" kern="100" dirty="0">
              <a:effectLst/>
              <a:latin typeface="Aptos" panose="020B0004020202020204" pitchFamily="34" charset="0"/>
            </a:endParaRPr>
          </a:p>
          <a:p>
            <a:pPr marL="0" marR="0" indent="0">
              <a:spcAft>
                <a:spcPts val="800"/>
              </a:spcAft>
              <a:buNone/>
            </a:pPr>
            <a:r>
              <a:rPr lang="en-US" sz="2200" b="1" kern="100" dirty="0">
                <a:effectLst/>
                <a:latin typeface="Aptos" panose="020B0004020202020204" pitchFamily="34" charset="0"/>
              </a:rPr>
              <a:t>Do I need additional training, education, license? </a:t>
            </a:r>
            <a:r>
              <a:rPr lang="en-US" sz="2200" i="1" kern="100" dirty="0">
                <a:effectLst/>
                <a:latin typeface="Aptos" panose="020B0004020202020204" pitchFamily="34" charset="0"/>
              </a:rPr>
              <a:t>What supports or resources will I need?</a:t>
            </a:r>
            <a:endParaRPr lang="en-US" sz="2200" kern="100" dirty="0">
              <a:effectLst/>
              <a:latin typeface="Aptos" panose="020B0004020202020204" pitchFamily="34" charset="0"/>
            </a:endParaRPr>
          </a:p>
          <a:p>
            <a:pPr marL="0" indent="0">
              <a:buNone/>
            </a:pPr>
            <a:r>
              <a:rPr lang="en-US" sz="2200" b="1" kern="100" dirty="0">
                <a:effectLst/>
                <a:latin typeface="Aptos" panose="020B0004020202020204" pitchFamily="34" charset="0"/>
              </a:rPr>
              <a:t>What is my short-term goal for employment?</a:t>
            </a:r>
          </a:p>
          <a:p>
            <a:endParaRPr lang="en-US" dirty="0"/>
          </a:p>
        </p:txBody>
      </p:sp>
      <p:pic>
        <p:nvPicPr>
          <p:cNvPr id="4" name="Picture 3">
            <a:extLst>
              <a:ext uri="{FF2B5EF4-FFF2-40B4-BE49-F238E27FC236}">
                <a16:creationId xmlns:a16="http://schemas.microsoft.com/office/drawing/2014/main" id="{73624037-1351-04FD-AC4E-2323B70314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337584" y="1290463"/>
            <a:ext cx="4577714" cy="4695092"/>
          </a:xfrm>
          <a:prstGeom prst="rect">
            <a:avLst/>
          </a:prstGeom>
          <a:noFill/>
        </p:spPr>
      </p:pic>
    </p:spTree>
    <p:extLst>
      <p:ext uri="{BB962C8B-B14F-4D97-AF65-F5344CB8AC3E}">
        <p14:creationId xmlns:p14="http://schemas.microsoft.com/office/powerpoint/2010/main" val="3975252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279A-93FA-ADD6-7F22-067CD9FFC42E}"/>
              </a:ext>
            </a:extLst>
          </p:cNvPr>
          <p:cNvSpPr>
            <a:spLocks noGrp="1"/>
          </p:cNvSpPr>
          <p:nvPr>
            <p:ph type="title"/>
          </p:nvPr>
        </p:nvSpPr>
        <p:spPr>
          <a:xfrm>
            <a:off x="228701" y="-457200"/>
            <a:ext cx="7772400" cy="457200"/>
          </a:xfrm>
        </p:spPr>
        <p:txBody>
          <a:bodyPr lIns="0" tIns="0" rIns="0" bIns="0" anchor="b" anchorCtr="0"/>
          <a:lstStyle/>
          <a:p>
            <a:r>
              <a:rPr lang="en-US" dirty="0"/>
              <a:t>The 4 Es of Employment</a:t>
            </a:r>
          </a:p>
        </p:txBody>
      </p:sp>
      <p:pic>
        <p:nvPicPr>
          <p:cNvPr id="10" name="Content Placeholder 9" descr="Education- learning in different ways until you find what works for you. This can include school, training, hands-on learning, or support from others; Exploration- Being exposed to new ideas, jobs, and opportunities so you can make choises about what you want in life; Experience- Tyring things out, sometimes you discover you learn what you like and sometimes you learn what you don't. Every experience teaches you something new; Environment- The settings where learning, exploring, and working happen. shcools, homes, communities, and workplaces. A supportive environemnt helsp all other Es happen in meaningful ways.">
            <a:extLst>
              <a:ext uri="{FF2B5EF4-FFF2-40B4-BE49-F238E27FC236}">
                <a16:creationId xmlns:a16="http://schemas.microsoft.com/office/drawing/2014/main" id="{85C66CB9-17AC-5667-98D8-CE6CAF43FB1D}"/>
              </a:ext>
            </a:extLst>
          </p:cNvPr>
          <p:cNvPicPr>
            <a:picLocks noGrp="1" noChangeAspect="1"/>
          </p:cNvPicPr>
          <p:nvPr>
            <p:ph sz="quarter" idx="14"/>
          </p:nvPr>
        </p:nvPicPr>
        <p:blipFill>
          <a:blip r:embed="rId3"/>
          <a:stretch>
            <a:fillRect/>
          </a:stretch>
        </p:blipFill>
        <p:spPr>
          <a:xfrm>
            <a:off x="800100" y="1279525"/>
            <a:ext cx="7543800" cy="5029200"/>
          </a:xfrm>
        </p:spPr>
      </p:pic>
    </p:spTree>
    <p:extLst>
      <p:ext uri="{BB962C8B-B14F-4D97-AF65-F5344CB8AC3E}">
        <p14:creationId xmlns:p14="http://schemas.microsoft.com/office/powerpoint/2010/main" val="2334608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5362-C55D-4A47-6479-69FBC037B10A}"/>
              </a:ext>
            </a:extLst>
          </p:cNvPr>
          <p:cNvSpPr>
            <a:spLocks noGrp="1"/>
          </p:cNvSpPr>
          <p:nvPr>
            <p:ph type="title"/>
          </p:nvPr>
        </p:nvSpPr>
        <p:spPr>
          <a:xfrm>
            <a:off x="122347" y="22836"/>
            <a:ext cx="8860665" cy="1143000"/>
          </a:xfrm>
        </p:spPr>
        <p:txBody>
          <a:bodyPr>
            <a:normAutofit fontScale="90000"/>
          </a:bodyPr>
          <a:lstStyle/>
          <a:p>
            <a:r>
              <a:rPr kumimoji="0" lang="en-US" altLang="en-US" sz="3600" b="1" i="0" u="none" strike="noStrike" cap="none" normalizeH="0" baseline="0" dirty="0">
                <a:ln>
                  <a:noFill/>
                </a:ln>
                <a:effectLst/>
                <a:latin typeface="Calibri" panose="020F0502020204030204" pitchFamily="34" charset="0"/>
                <a:ea typeface="MS Gothic" panose="020B0609070205080204" pitchFamily="49" charset="-128"/>
                <a:cs typeface="Times New Roman" panose="02020603050405020304" pitchFamily="18" charset="0"/>
              </a:rPr>
              <a:t>Employment Readiness: Major Life Domain Grid</a:t>
            </a:r>
            <a:br>
              <a:rPr kumimoji="0" lang="en-US" altLang="en-US" sz="3600" b="1" i="0" u="none" strike="noStrike" cap="none" normalizeH="0" baseline="0" dirty="0">
                <a:ln>
                  <a:noFill/>
                </a:ln>
                <a:effectLst/>
                <a:latin typeface="Calibri" panose="020F0502020204030204" pitchFamily="34" charset="0"/>
                <a:ea typeface="MS Gothic" panose="020B0609070205080204" pitchFamily="49" charset="-128"/>
                <a:cs typeface="Times New Roman" panose="02020603050405020304" pitchFamily="18" charset="0"/>
              </a:rPr>
            </a:br>
            <a:endParaRPr lang="en-US" dirty="0"/>
          </a:p>
        </p:txBody>
      </p:sp>
      <p:graphicFrame>
        <p:nvGraphicFramePr>
          <p:cNvPr id="4" name="Table 3">
            <a:extLst>
              <a:ext uri="{FF2B5EF4-FFF2-40B4-BE49-F238E27FC236}">
                <a16:creationId xmlns:a16="http://schemas.microsoft.com/office/drawing/2014/main" id="{106441FF-76CD-4488-94C8-8460DDBD518A}"/>
              </a:ext>
            </a:extLst>
          </p:cNvPr>
          <p:cNvGraphicFramePr>
            <a:graphicFrameLocks noGrp="1"/>
          </p:cNvGraphicFramePr>
          <p:nvPr>
            <p:extLst>
              <p:ext uri="{D42A27DB-BD31-4B8C-83A1-F6EECF244321}">
                <p14:modId xmlns:p14="http://schemas.microsoft.com/office/powerpoint/2010/main" val="2351811904"/>
              </p:ext>
            </p:extLst>
          </p:nvPr>
        </p:nvGraphicFramePr>
        <p:xfrm>
          <a:off x="321972" y="594336"/>
          <a:ext cx="8661040" cy="5059514"/>
        </p:xfrm>
        <a:graphic>
          <a:graphicData uri="http://schemas.openxmlformats.org/drawingml/2006/table">
            <a:tbl>
              <a:tblPr firstRow="1" firstCol="1" bandRow="1">
                <a:tableStyleId>{5940675A-B579-460E-94D1-54222C63F5DA}</a:tableStyleId>
              </a:tblPr>
              <a:tblGrid>
                <a:gridCol w="1015338">
                  <a:extLst>
                    <a:ext uri="{9D8B030D-6E8A-4147-A177-3AD203B41FA5}">
                      <a16:colId xmlns:a16="http://schemas.microsoft.com/office/drawing/2014/main" val="4093185723"/>
                    </a:ext>
                  </a:extLst>
                </a:gridCol>
                <a:gridCol w="1428750">
                  <a:extLst>
                    <a:ext uri="{9D8B030D-6E8A-4147-A177-3AD203B41FA5}">
                      <a16:colId xmlns:a16="http://schemas.microsoft.com/office/drawing/2014/main" val="4096635700"/>
                    </a:ext>
                  </a:extLst>
                </a:gridCol>
                <a:gridCol w="1257300">
                  <a:extLst>
                    <a:ext uri="{9D8B030D-6E8A-4147-A177-3AD203B41FA5}">
                      <a16:colId xmlns:a16="http://schemas.microsoft.com/office/drawing/2014/main" val="3717661067"/>
                    </a:ext>
                  </a:extLst>
                </a:gridCol>
                <a:gridCol w="1405890">
                  <a:extLst>
                    <a:ext uri="{9D8B030D-6E8A-4147-A177-3AD203B41FA5}">
                      <a16:colId xmlns:a16="http://schemas.microsoft.com/office/drawing/2014/main" val="879058445"/>
                    </a:ext>
                  </a:extLst>
                </a:gridCol>
                <a:gridCol w="3553762">
                  <a:extLst>
                    <a:ext uri="{9D8B030D-6E8A-4147-A177-3AD203B41FA5}">
                      <a16:colId xmlns:a16="http://schemas.microsoft.com/office/drawing/2014/main" val="4282994927"/>
                    </a:ext>
                  </a:extLst>
                </a:gridCol>
              </a:tblGrid>
              <a:tr h="134213">
                <a:tc>
                  <a:txBody>
                    <a:bodyPr/>
                    <a:lstStyle/>
                    <a:p>
                      <a:pPr marL="0" marR="0">
                        <a:lnSpc>
                          <a:spcPct val="115000"/>
                        </a:lnSpc>
                        <a:spcAft>
                          <a:spcPts val="1000"/>
                        </a:spcAft>
                        <a:buNone/>
                      </a:pPr>
                      <a:r>
                        <a:rPr lang="en-US" sz="1400" dirty="0">
                          <a:solidFill>
                            <a:schemeClr val="tx1"/>
                          </a:solidFill>
                          <a:effectLst/>
                        </a:rPr>
                        <a:t>Domain</a:t>
                      </a:r>
                      <a:endParaRPr lang="en-US" sz="1400" dirty="0">
                        <a:solidFill>
                          <a:schemeClr val="tx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solidFill>
                      <a:schemeClr val="bg1">
                        <a:lumMod val="95000"/>
                      </a:schemeClr>
                    </a:solidFill>
                  </a:tcPr>
                </a:tc>
                <a:tc>
                  <a:txBody>
                    <a:bodyPr/>
                    <a:lstStyle/>
                    <a:p>
                      <a:pPr marL="0" marR="0">
                        <a:lnSpc>
                          <a:spcPct val="115000"/>
                        </a:lnSpc>
                        <a:spcAft>
                          <a:spcPts val="1000"/>
                        </a:spcAft>
                        <a:buNone/>
                      </a:pPr>
                      <a:r>
                        <a:rPr lang="en-US" sz="1400" dirty="0">
                          <a:solidFill>
                            <a:schemeClr val="tx1"/>
                          </a:solidFill>
                          <a:effectLst/>
                        </a:rPr>
                        <a:t>Exploration</a:t>
                      </a:r>
                      <a:endParaRPr lang="en-US" sz="1400" dirty="0">
                        <a:solidFill>
                          <a:schemeClr val="tx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solidFill>
                      <a:schemeClr val="bg1">
                        <a:lumMod val="95000"/>
                      </a:schemeClr>
                    </a:solidFill>
                  </a:tcPr>
                </a:tc>
                <a:tc>
                  <a:txBody>
                    <a:bodyPr/>
                    <a:lstStyle/>
                    <a:p>
                      <a:pPr marL="0" marR="0">
                        <a:lnSpc>
                          <a:spcPct val="115000"/>
                        </a:lnSpc>
                        <a:spcAft>
                          <a:spcPts val="1000"/>
                        </a:spcAft>
                        <a:buNone/>
                      </a:pPr>
                      <a:r>
                        <a:rPr lang="en-US" sz="1400" dirty="0">
                          <a:solidFill>
                            <a:schemeClr val="tx1"/>
                          </a:solidFill>
                          <a:effectLst/>
                        </a:rPr>
                        <a:t>Experience</a:t>
                      </a:r>
                      <a:endParaRPr lang="en-US" sz="1400" dirty="0">
                        <a:solidFill>
                          <a:schemeClr val="tx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solidFill>
                      <a:schemeClr val="bg1">
                        <a:lumMod val="95000"/>
                      </a:schemeClr>
                    </a:solidFill>
                  </a:tcPr>
                </a:tc>
                <a:tc>
                  <a:txBody>
                    <a:bodyPr/>
                    <a:lstStyle/>
                    <a:p>
                      <a:pPr marL="0" marR="0">
                        <a:lnSpc>
                          <a:spcPct val="115000"/>
                        </a:lnSpc>
                        <a:spcAft>
                          <a:spcPts val="1000"/>
                        </a:spcAft>
                        <a:buNone/>
                      </a:pPr>
                      <a:r>
                        <a:rPr lang="en-US" sz="1400" dirty="0">
                          <a:solidFill>
                            <a:schemeClr val="tx1"/>
                          </a:solidFill>
                          <a:effectLst/>
                        </a:rPr>
                        <a:t>Education</a:t>
                      </a:r>
                      <a:endParaRPr lang="en-US" sz="1400" dirty="0">
                        <a:solidFill>
                          <a:schemeClr val="tx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solidFill>
                      <a:schemeClr val="bg1">
                        <a:lumMod val="95000"/>
                      </a:schemeClr>
                    </a:solidFill>
                  </a:tcPr>
                </a:tc>
                <a:tc>
                  <a:txBody>
                    <a:bodyPr/>
                    <a:lstStyle/>
                    <a:p>
                      <a:pPr marL="0" marR="0">
                        <a:lnSpc>
                          <a:spcPct val="115000"/>
                        </a:lnSpc>
                        <a:spcAft>
                          <a:spcPts val="1000"/>
                        </a:spcAft>
                        <a:buNone/>
                      </a:pPr>
                      <a:r>
                        <a:rPr lang="en-US" sz="1400" dirty="0">
                          <a:solidFill>
                            <a:schemeClr val="tx1"/>
                          </a:solidFill>
                          <a:effectLst/>
                        </a:rPr>
                        <a:t>Learning Environment</a:t>
                      </a:r>
                      <a:endParaRPr lang="en-US" sz="1400" dirty="0">
                        <a:solidFill>
                          <a:schemeClr val="tx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solidFill>
                      <a:schemeClr val="bg1">
                        <a:lumMod val="95000"/>
                      </a:schemeClr>
                    </a:solidFill>
                  </a:tcPr>
                </a:tc>
                <a:extLst>
                  <a:ext uri="{0D108BD9-81ED-4DB2-BD59-A6C34878D82A}">
                    <a16:rowId xmlns:a16="http://schemas.microsoft.com/office/drawing/2014/main" val="257948986"/>
                  </a:ext>
                </a:extLst>
              </a:tr>
              <a:tr h="1065067">
                <a:tc>
                  <a:txBody>
                    <a:bodyPr/>
                    <a:lstStyle/>
                    <a:p>
                      <a:pPr marL="0" marR="0">
                        <a:lnSpc>
                          <a:spcPct val="115000"/>
                        </a:lnSpc>
                        <a:spcAft>
                          <a:spcPts val="1000"/>
                        </a:spcAft>
                        <a:buNone/>
                      </a:pPr>
                      <a:r>
                        <a:rPr lang="en-US" sz="1200" b="0" dirty="0">
                          <a:solidFill>
                            <a:schemeClr val="tx1"/>
                          </a:solidFill>
                          <a:effectLst/>
                        </a:rPr>
                        <a:t>Mental &amp; Physical Health</a:t>
                      </a:r>
                      <a:endParaRPr lang="en-US" sz="1200" b="0" dirty="0">
                        <a:solidFill>
                          <a:schemeClr val="tx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solidFill>
                      <a:schemeClr val="bg1">
                        <a:lumMod val="95000"/>
                      </a:schemeClr>
                    </a:solidFill>
                  </a:tcPr>
                </a:tc>
                <a:tc>
                  <a:txBody>
                    <a:bodyPr/>
                    <a:lstStyle/>
                    <a:p>
                      <a:pPr marL="0" marR="0">
                        <a:lnSpc>
                          <a:spcPct val="115000"/>
                        </a:lnSpc>
                        <a:spcAft>
                          <a:spcPts val="1000"/>
                        </a:spcAft>
                        <a:buNone/>
                      </a:pPr>
                      <a:r>
                        <a:rPr lang="en-US" sz="1200" dirty="0">
                          <a:effectLst/>
                        </a:rPr>
                        <a:t>Identify how mental/physical health affects daily functioning and work</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Try low-stress volunteer or part-time tasks with wellness check-ins</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Participate in stress reduction activities that promote physical health</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Learn self-awareness and regulation techniques, mental health literacy, and stress management</a:t>
                      </a:r>
                      <a:br>
                        <a:rPr lang="en-US" sz="1200" dirty="0">
                          <a:effectLst/>
                        </a:rPr>
                      </a:br>
                      <a:r>
                        <a:rPr lang="en-US" sz="1200" dirty="0">
                          <a:effectLst/>
                        </a:rPr>
                        <a:t>CBDS: Health education workshops</a:t>
                      </a:r>
                      <a:br>
                        <a:rPr lang="en-US" sz="1200" dirty="0">
                          <a:effectLst/>
                        </a:rPr>
                      </a:br>
                      <a:r>
                        <a:rPr lang="en-US" sz="1200" dirty="0">
                          <a:effectLst/>
                        </a:rPr>
                        <a:t>Community: Local wellness programs, gym, therapy</a:t>
                      </a:r>
                      <a:br>
                        <a:rPr lang="en-US" sz="1200" dirty="0">
                          <a:effectLst/>
                        </a:rPr>
                      </a:br>
                      <a:r>
                        <a:rPr lang="en-US" sz="1200" dirty="0">
                          <a:effectLst/>
                        </a:rPr>
                        <a:t>Wellness check-in discussion group</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extLst>
                  <a:ext uri="{0D108BD9-81ED-4DB2-BD59-A6C34878D82A}">
                    <a16:rowId xmlns:a16="http://schemas.microsoft.com/office/drawing/2014/main" val="1620111061"/>
                  </a:ext>
                </a:extLst>
              </a:tr>
              <a:tr h="975230">
                <a:tc>
                  <a:txBody>
                    <a:bodyPr/>
                    <a:lstStyle/>
                    <a:p>
                      <a:pPr marL="0" marR="0">
                        <a:lnSpc>
                          <a:spcPct val="115000"/>
                        </a:lnSpc>
                        <a:spcAft>
                          <a:spcPts val="1000"/>
                        </a:spcAft>
                        <a:buNone/>
                      </a:pPr>
                      <a:r>
                        <a:rPr lang="en-US" sz="1200" b="0" dirty="0">
                          <a:solidFill>
                            <a:schemeClr val="tx1"/>
                          </a:solidFill>
                          <a:effectLst/>
                        </a:rPr>
                        <a:t>Healthy Decision-Making, Risk &amp; Conflict Management</a:t>
                      </a:r>
                      <a:endParaRPr lang="en-US" sz="1200" b="0" dirty="0">
                        <a:solidFill>
                          <a:schemeClr val="tx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solidFill>
                      <a:schemeClr val="bg1">
                        <a:lumMod val="95000"/>
                      </a:schemeClr>
                    </a:solidFill>
                  </a:tcPr>
                </a:tc>
                <a:tc>
                  <a:txBody>
                    <a:bodyPr/>
                    <a:lstStyle/>
                    <a:p>
                      <a:pPr marL="0" marR="0">
                        <a:lnSpc>
                          <a:spcPct val="115000"/>
                        </a:lnSpc>
                        <a:spcAft>
                          <a:spcPts val="1000"/>
                        </a:spcAft>
                        <a:buNone/>
                      </a:pPr>
                      <a:r>
                        <a:rPr lang="en-US" sz="1200" dirty="0">
                          <a:effectLst/>
                        </a:rPr>
                        <a:t>Reflect on past conflict situations and risk-taking behaviors</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Role-play conflict resolution; shadow workplace situations</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Reflect upon daily decision making process and expand decision-making opportunities</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Participate in decision making skills and interpersonal skills training</a:t>
                      </a:r>
                      <a:br>
                        <a:rPr lang="en-US" sz="1200" dirty="0">
                          <a:effectLst/>
                        </a:rPr>
                      </a:br>
                      <a:r>
                        <a:rPr lang="en-US" sz="1200" dirty="0">
                          <a:effectLst/>
                        </a:rPr>
                        <a:t>CBDS: Structured group activities</a:t>
                      </a:r>
                      <a:br>
                        <a:rPr lang="en-US" sz="1200" dirty="0">
                          <a:effectLst/>
                        </a:rPr>
                      </a:br>
                      <a:r>
                        <a:rPr lang="en-US" sz="1200" dirty="0">
                          <a:effectLst/>
                        </a:rPr>
                        <a:t>Community: Peer mediation, group therapy, work placements</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extLst>
                  <a:ext uri="{0D108BD9-81ED-4DB2-BD59-A6C34878D82A}">
                    <a16:rowId xmlns:a16="http://schemas.microsoft.com/office/drawing/2014/main" val="2000111476"/>
                  </a:ext>
                </a:extLst>
              </a:tr>
              <a:tr h="694890">
                <a:tc>
                  <a:txBody>
                    <a:bodyPr/>
                    <a:lstStyle/>
                    <a:p>
                      <a:pPr marL="0" marR="0">
                        <a:lnSpc>
                          <a:spcPct val="115000"/>
                        </a:lnSpc>
                        <a:spcAft>
                          <a:spcPts val="1000"/>
                        </a:spcAft>
                        <a:buNone/>
                      </a:pPr>
                      <a:r>
                        <a:rPr lang="en-US" sz="1200" b="0" dirty="0">
                          <a:solidFill>
                            <a:schemeClr val="tx1"/>
                          </a:solidFill>
                          <a:effectLst/>
                        </a:rPr>
                        <a:t>Routine &amp; Adaptability</a:t>
                      </a:r>
                      <a:endParaRPr lang="en-US" sz="1200" b="0" dirty="0">
                        <a:solidFill>
                          <a:schemeClr val="tx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solidFill>
                      <a:schemeClr val="bg1">
                        <a:lumMod val="95000"/>
                      </a:schemeClr>
                    </a:solidFill>
                  </a:tcPr>
                </a:tc>
                <a:tc>
                  <a:txBody>
                    <a:bodyPr/>
                    <a:lstStyle/>
                    <a:p>
                      <a:pPr marL="0" marR="0">
                        <a:lnSpc>
                          <a:spcPct val="115000"/>
                        </a:lnSpc>
                        <a:spcAft>
                          <a:spcPts val="1000"/>
                        </a:spcAft>
                        <a:buNone/>
                      </a:pPr>
                      <a:r>
                        <a:rPr lang="en-US" sz="1200" dirty="0">
                          <a:effectLst/>
                        </a:rPr>
                        <a:t>Explore how routines support success (e.g., energy, focus, mood)</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Use a planner/schedule to complete daily CBDS tasks independently</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Learn time management, executive functioning, and flexibility skills</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CBDS: Supported daily routines, calendar building</a:t>
                      </a:r>
                      <a:br>
                        <a:rPr lang="en-US" sz="1200" dirty="0">
                          <a:effectLst/>
                        </a:rPr>
                      </a:br>
                      <a:r>
                        <a:rPr lang="en-US" sz="1200" dirty="0">
                          <a:effectLst/>
                        </a:rPr>
                        <a:t>Community: Independent travel to a consistent weekly activity</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extLst>
                  <a:ext uri="{0D108BD9-81ED-4DB2-BD59-A6C34878D82A}">
                    <a16:rowId xmlns:a16="http://schemas.microsoft.com/office/drawing/2014/main" val="3749742540"/>
                  </a:ext>
                </a:extLst>
              </a:tr>
              <a:tr h="849862">
                <a:tc>
                  <a:txBody>
                    <a:bodyPr/>
                    <a:lstStyle/>
                    <a:p>
                      <a:pPr marL="0" marR="0">
                        <a:lnSpc>
                          <a:spcPct val="115000"/>
                        </a:lnSpc>
                        <a:spcAft>
                          <a:spcPts val="1000"/>
                        </a:spcAft>
                        <a:buNone/>
                      </a:pPr>
                      <a:r>
                        <a:rPr lang="en-US" sz="1200" b="0" dirty="0">
                          <a:solidFill>
                            <a:schemeClr val="tx1"/>
                          </a:solidFill>
                          <a:effectLst/>
                        </a:rPr>
                        <a:t>Access to Basic Resources</a:t>
                      </a:r>
                      <a:endParaRPr lang="en-US" sz="1200" b="0" dirty="0">
                        <a:solidFill>
                          <a:schemeClr val="tx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solidFill>
                      <a:schemeClr val="bg1">
                        <a:lumMod val="95000"/>
                      </a:schemeClr>
                    </a:solidFill>
                  </a:tcPr>
                </a:tc>
                <a:tc>
                  <a:txBody>
                    <a:bodyPr/>
                    <a:lstStyle/>
                    <a:p>
                      <a:pPr marL="0" marR="0">
                        <a:lnSpc>
                          <a:spcPct val="115000"/>
                        </a:lnSpc>
                        <a:spcAft>
                          <a:spcPts val="1000"/>
                        </a:spcAft>
                        <a:buNone/>
                      </a:pPr>
                      <a:r>
                        <a:rPr lang="en-US" sz="1200" dirty="0">
                          <a:effectLst/>
                        </a:rPr>
                        <a:t>Map out current access to housing, food, transit, etc.</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Understand how work affects and is affected by these resources</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Visit local resource centers, simulate budgeting or transit use</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Attend workshops on budgeting, accessing benefits, or transportation training</a:t>
                      </a:r>
                      <a:br>
                        <a:rPr lang="en-US" sz="1200" dirty="0">
                          <a:effectLst/>
                        </a:rPr>
                      </a:br>
                      <a:r>
                        <a:rPr lang="en-US" sz="1200" dirty="0">
                          <a:effectLst/>
                        </a:rPr>
                        <a:t>CBDS: Budgeting simulations, resource navigation</a:t>
                      </a:r>
                      <a:br>
                        <a:rPr lang="en-US" sz="1200" dirty="0">
                          <a:effectLst/>
                        </a:rPr>
                      </a:br>
                      <a:r>
                        <a:rPr lang="en-US" sz="1200" dirty="0">
                          <a:effectLst/>
                        </a:rPr>
                        <a:t>Community: Housing clinics, food pantry volunteering</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extLst>
                  <a:ext uri="{0D108BD9-81ED-4DB2-BD59-A6C34878D82A}">
                    <a16:rowId xmlns:a16="http://schemas.microsoft.com/office/drawing/2014/main" val="2996201260"/>
                  </a:ext>
                </a:extLst>
              </a:tr>
              <a:tr h="694890">
                <a:tc>
                  <a:txBody>
                    <a:bodyPr/>
                    <a:lstStyle/>
                    <a:p>
                      <a:pPr marL="0" marR="0">
                        <a:lnSpc>
                          <a:spcPct val="115000"/>
                        </a:lnSpc>
                        <a:spcAft>
                          <a:spcPts val="1000"/>
                        </a:spcAft>
                        <a:buNone/>
                      </a:pPr>
                      <a:r>
                        <a:rPr lang="en-US" sz="1200" b="0" dirty="0">
                          <a:solidFill>
                            <a:schemeClr val="tx1"/>
                          </a:solidFill>
                          <a:effectLst/>
                        </a:rPr>
                        <a:t>Social Support Engagement</a:t>
                      </a:r>
                      <a:endParaRPr lang="en-US" sz="1200" b="0" dirty="0">
                        <a:solidFill>
                          <a:schemeClr val="tx1"/>
                        </a:solidFill>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solidFill>
                      <a:schemeClr val="bg1">
                        <a:lumMod val="95000"/>
                      </a:schemeClr>
                    </a:solidFill>
                  </a:tcPr>
                </a:tc>
                <a:tc>
                  <a:txBody>
                    <a:bodyPr/>
                    <a:lstStyle/>
                    <a:p>
                      <a:pPr marL="0" marR="0">
                        <a:lnSpc>
                          <a:spcPct val="115000"/>
                        </a:lnSpc>
                        <a:spcAft>
                          <a:spcPts val="1000"/>
                        </a:spcAft>
                        <a:buNone/>
                      </a:pPr>
                      <a:r>
                        <a:rPr lang="en-US" sz="1200" dirty="0">
                          <a:effectLst/>
                        </a:rPr>
                        <a:t>Identify current natural and provider-based supports</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Attend support groups, mentorship or peer support networks</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Learn advocacy skills, relationship-building, communication techniques</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tc>
                  <a:txBody>
                    <a:bodyPr/>
                    <a:lstStyle/>
                    <a:p>
                      <a:pPr marL="0" marR="0">
                        <a:lnSpc>
                          <a:spcPct val="115000"/>
                        </a:lnSpc>
                        <a:spcAft>
                          <a:spcPts val="1000"/>
                        </a:spcAft>
                        <a:buNone/>
                      </a:pPr>
                      <a:r>
                        <a:rPr lang="en-US" sz="1200" dirty="0">
                          <a:effectLst/>
                        </a:rPr>
                        <a:t>CBDS: Peer-led circles, provider check-ins</a:t>
                      </a:r>
                      <a:br>
                        <a:rPr lang="en-US" sz="1200" dirty="0">
                          <a:effectLst/>
                        </a:rPr>
                      </a:br>
                      <a:r>
                        <a:rPr lang="en-US" sz="1200" dirty="0">
                          <a:effectLst/>
                        </a:rPr>
                        <a:t>Community: Community centers, job clubs, family involvement workshops</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txBody>
                  <a:tcPr marL="23169" marR="23169" marT="0" marB="0"/>
                </a:tc>
                <a:extLst>
                  <a:ext uri="{0D108BD9-81ED-4DB2-BD59-A6C34878D82A}">
                    <a16:rowId xmlns:a16="http://schemas.microsoft.com/office/drawing/2014/main" val="918716849"/>
                  </a:ext>
                </a:extLst>
              </a:tr>
            </a:tbl>
          </a:graphicData>
        </a:graphic>
      </p:graphicFrame>
      <p:sp>
        <p:nvSpPr>
          <p:cNvPr id="5" name="Rectangle 1">
            <a:extLst>
              <a:ext uri="{FF2B5EF4-FFF2-40B4-BE49-F238E27FC236}">
                <a16:creationId xmlns:a16="http://schemas.microsoft.com/office/drawing/2014/main" id="{F3759EF3-6790-548D-B909-53E407680176}"/>
              </a:ext>
            </a:extLst>
          </p:cNvPr>
          <p:cNvSpPr>
            <a:spLocks noChangeArrowheads="1"/>
          </p:cNvSpPr>
          <p:nvPr/>
        </p:nvSpPr>
        <p:spPr bwMode="auto">
          <a:xfrm>
            <a:off x="599047" y="5653850"/>
            <a:ext cx="7339702" cy="98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effectLst/>
                <a:latin typeface="Aptos" panose="020B0004020202020204" pitchFamily="34" charset="0"/>
                <a:ea typeface="MS Gothic" panose="020B0609070205080204" pitchFamily="49" charset="-128"/>
                <a:cs typeface="Times New Roman" panose="02020603050405020304" pitchFamily="18" charset="0"/>
              </a:rPr>
              <a:t>Tips for Goal Setting: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ptos" panose="020B0004020202020204" pitchFamily="34" charset="0"/>
                <a:ea typeface="MS Mincho" panose="02020609040205080304" pitchFamily="49" charset="-128"/>
                <a:cs typeface="Times New Roman" panose="02020603050405020304" pitchFamily="18" charset="0"/>
              </a:rPr>
              <a:t>• Use this grid to develop SMART goals with individuals based on where they are in their journey.</a:t>
            </a:r>
            <a:endParaRPr kumimoji="0" lang="en-US" altLang="en-US" sz="1400" b="0"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ptos" panose="020B0004020202020204" pitchFamily="34" charset="0"/>
                <a:ea typeface="MS Mincho" panose="02020609040205080304" pitchFamily="49" charset="-128"/>
                <a:cs typeface="Times New Roman" panose="02020603050405020304" pitchFamily="18" charset="0"/>
              </a:rPr>
              <a:t>• Consider layering activities (e.g., combine routine-building with community transit training).</a:t>
            </a:r>
            <a:endParaRPr kumimoji="0" lang="en-US" altLang="en-US" sz="1400" b="0"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ptos" panose="020B0004020202020204" pitchFamily="34" charset="0"/>
                <a:ea typeface="MS Mincho" panose="02020609040205080304" pitchFamily="49" charset="-128"/>
                <a:cs typeface="Times New Roman" panose="02020603050405020304" pitchFamily="18" charset="0"/>
              </a:rPr>
              <a:t>• Integrate reflective learning by debriefing experiences in CBDS environments.</a:t>
            </a:r>
            <a:endParaRPr kumimoji="0" lang="en-US" altLang="en-US" sz="1400" b="0" i="0" u="none" strike="noStrike" cap="none" normalizeH="0" baseline="0" dirty="0">
              <a:ln>
                <a:noFill/>
              </a:ln>
              <a:solidFill>
                <a:schemeClr val="tx1"/>
              </a:solidFill>
              <a:effectLst/>
              <a:latin typeface="Aptos" panose="020B0004020202020204" pitchFamily="34" charset="0"/>
            </a:endParaRPr>
          </a:p>
        </p:txBody>
      </p:sp>
    </p:spTree>
    <p:extLst>
      <p:ext uri="{BB962C8B-B14F-4D97-AF65-F5344CB8AC3E}">
        <p14:creationId xmlns:p14="http://schemas.microsoft.com/office/powerpoint/2010/main" val="1682575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29343" y="507160"/>
            <a:ext cx="2299607" cy="5438730"/>
          </a:xfrm>
        </p:spPr>
        <p:txBody>
          <a:bodyPr>
            <a:normAutofit/>
          </a:bodyPr>
          <a:lstStyle/>
          <a:p>
            <a:r>
              <a:rPr lang="en-US" sz="2800" dirty="0"/>
              <a:t>REFLECTION TOOLS AMPLIFY MEANINGFUL, INFORMED CHOICE</a:t>
            </a:r>
          </a:p>
        </p:txBody>
      </p:sp>
      <p:sp>
        <p:nvSpPr>
          <p:cNvPr id="13" name="Rectangle 12">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2874481"/>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descr="Options based on Preference: journals, videos, voice diaries, portfolios: What did I enjoy or find hard? What am I getting better at? Do I still want to do this?">
            <a:extLst>
              <a:ext uri="{FF2B5EF4-FFF2-40B4-BE49-F238E27FC236}">
                <a16:creationId xmlns:a16="http://schemas.microsoft.com/office/drawing/2014/main" id="{6909D143-F529-0693-0D74-BD8FF38E4466}"/>
              </a:ext>
            </a:extLst>
          </p:cNvPr>
          <p:cNvGraphicFramePr>
            <a:graphicFrameLocks noGrp="1"/>
          </p:cNvGraphicFramePr>
          <p:nvPr>
            <p:ph idx="1"/>
            <p:extLst>
              <p:ext uri="{D42A27DB-BD31-4B8C-83A1-F6EECF244321}">
                <p14:modId xmlns:p14="http://schemas.microsoft.com/office/powerpoint/2010/main" val="3927104304"/>
              </p:ext>
            </p:extLst>
          </p:nvPr>
        </p:nvGraphicFramePr>
        <p:xfrm>
          <a:off x="3394710" y="512064"/>
          <a:ext cx="5122926" cy="544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19CE-1782-20DA-B8F7-F5D1E00EBC7C}"/>
              </a:ext>
            </a:extLst>
          </p:cNvPr>
          <p:cNvSpPr>
            <a:spLocks noGrp="1"/>
          </p:cNvSpPr>
          <p:nvPr>
            <p:ph type="ctrTitle"/>
          </p:nvPr>
        </p:nvSpPr>
        <p:spPr>
          <a:xfrm>
            <a:off x="2693808" y="-1006429"/>
            <a:ext cx="5407401" cy="1006429"/>
          </a:xfrm>
        </p:spPr>
        <p:txBody>
          <a:bodyPr anchor="b">
            <a:spAutoFit/>
          </a:bodyPr>
          <a:lstStyle/>
          <a:p>
            <a:r>
              <a:rPr lang="en-US" dirty="0"/>
              <a:t>Roadblocks to Employment</a:t>
            </a:r>
          </a:p>
        </p:txBody>
      </p:sp>
      <p:pic>
        <p:nvPicPr>
          <p:cNvPr id="6" name="Content Placeholder 3" descr="Instability in mental and physical health, inability to recognize and navigate risk, make safe decisions, inability to recognize and navigate conflict, inability or reluctance, instability of resources (housing, food insecurity), lack of transportation, inability to set, follow, adapt to routines and schedules, inability to seek support">
            <a:extLst>
              <a:ext uri="{FF2B5EF4-FFF2-40B4-BE49-F238E27FC236}">
                <a16:creationId xmlns:a16="http://schemas.microsoft.com/office/drawing/2014/main" id="{39A33EA6-6B9D-87FC-8027-E09616776770}"/>
              </a:ext>
            </a:extLst>
          </p:cNvPr>
          <p:cNvPicPr>
            <a:picLocks noChangeAspect="1"/>
          </p:cNvPicPr>
          <p:nvPr/>
        </p:nvPicPr>
        <p:blipFill>
          <a:blip r:embed="rId2"/>
          <a:stretch>
            <a:fillRect/>
          </a:stretch>
        </p:blipFill>
        <p:spPr>
          <a:xfrm rot="16200000">
            <a:off x="2238731" y="-168175"/>
            <a:ext cx="4922382" cy="7788073"/>
          </a:xfrm>
          <a:prstGeom prst="rect">
            <a:avLst/>
          </a:prstGeom>
        </p:spPr>
      </p:pic>
    </p:spTree>
    <p:extLst>
      <p:ext uri="{BB962C8B-B14F-4D97-AF65-F5344CB8AC3E}">
        <p14:creationId xmlns:p14="http://schemas.microsoft.com/office/powerpoint/2010/main" val="3711278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C19096-7B2B-1EAF-4549-368E78D88848}"/>
              </a:ext>
            </a:extLst>
          </p:cNvPr>
          <p:cNvSpPr txBox="1">
            <a:spLocks noGrp="1"/>
          </p:cNvSpPr>
          <p:nvPr>
            <p:ph type="title" idx="4294967295"/>
          </p:nvPr>
        </p:nvSpPr>
        <p:spPr bwMode="auto">
          <a:xfrm>
            <a:off x="483216" y="768818"/>
            <a:ext cx="7751547" cy="546275"/>
          </a:xfrm>
          <a:prstGeom prst="rect">
            <a:avLst/>
          </a:prstGeom>
          <a:noFill/>
          <a:ln>
            <a:noFill/>
            <a:prstDash/>
          </a:ln>
          <a:effectLst/>
        </p:spPr>
        <p:txBody>
          <a:bodyPr rot="0" spcFirstLastPara="0" vertOverflow="overflow" horzOverflow="overflow" vert="horz" wrap="square" lIns="91430" tIns="45716" rIns="91430" bIns="45716" numCol="1" spcCol="0" rtlCol="0" fromWordArt="0" anchor="t" anchorCtr="0" forceAA="0" compatLnSpc="1">
            <a:prstTxWarp prst="textNoShape">
              <a:avLst/>
            </a:prstTxWarp>
            <a:spAutoFit/>
          </a:bodyPr>
          <a:lstStyle>
            <a:lvl1pPr algn="l" rtl="0" eaLnBrk="1" fontAlgn="base" hangingPunct="1">
              <a:lnSpc>
                <a:spcPct val="90000"/>
              </a:lnSpc>
              <a:spcBef>
                <a:spcPct val="0"/>
              </a:spcBef>
              <a:spcAft>
                <a:spcPct val="0"/>
              </a:spcAft>
              <a:defRPr sz="3300" b="0" baseline="0">
                <a:solidFill>
                  <a:srgbClr val="0033CC"/>
                </a:solidFill>
                <a:latin typeface="+mj-lt"/>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152" algn="l" rtl="0" eaLnBrk="1" fontAlgn="base" hangingPunct="1">
              <a:spcBef>
                <a:spcPct val="0"/>
              </a:spcBef>
              <a:spcAft>
                <a:spcPct val="0"/>
              </a:spcAft>
              <a:defRPr sz="2400" b="1">
                <a:solidFill>
                  <a:srgbClr val="0033CC"/>
                </a:solidFill>
                <a:latin typeface="Verdana" pitchFamily="34" charset="0"/>
                <a:cs typeface="Arial" charset="0"/>
              </a:defRPr>
            </a:lvl6pPr>
            <a:lvl7pPr marL="914303" algn="l" rtl="0" eaLnBrk="1" fontAlgn="base" hangingPunct="1">
              <a:spcBef>
                <a:spcPct val="0"/>
              </a:spcBef>
              <a:spcAft>
                <a:spcPct val="0"/>
              </a:spcAft>
              <a:defRPr sz="2400" b="1">
                <a:solidFill>
                  <a:srgbClr val="0033CC"/>
                </a:solidFill>
                <a:latin typeface="Verdana" pitchFamily="34" charset="0"/>
                <a:cs typeface="Arial" charset="0"/>
              </a:defRPr>
            </a:lvl7pPr>
            <a:lvl8pPr marL="1371455" algn="l" rtl="0" eaLnBrk="1" fontAlgn="base" hangingPunct="1">
              <a:spcBef>
                <a:spcPct val="0"/>
              </a:spcBef>
              <a:spcAft>
                <a:spcPct val="0"/>
              </a:spcAft>
              <a:defRPr sz="2400" b="1">
                <a:solidFill>
                  <a:srgbClr val="0033CC"/>
                </a:solidFill>
                <a:latin typeface="Verdana" pitchFamily="34" charset="0"/>
                <a:cs typeface="Arial" charset="0"/>
              </a:defRPr>
            </a:lvl8pPr>
            <a:lvl9pPr marL="1828606" algn="l" rtl="0" eaLnBrk="1" fontAlgn="base" hangingPunct="1">
              <a:spcBef>
                <a:spcPct val="0"/>
              </a:spcBef>
              <a:spcAft>
                <a:spcPct val="0"/>
              </a:spcAft>
              <a:defRPr sz="2400" b="1">
                <a:solidFill>
                  <a:srgbClr val="0033CC"/>
                </a:solidFill>
                <a:latin typeface="Verdana" pitchFamily="34"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0" i="0" u="none" strike="noStrike" kern="0" cap="none" spc="0" normalizeH="0" baseline="0" noProof="0" dirty="0">
                <a:ln>
                  <a:noFill/>
                </a:ln>
                <a:solidFill>
                  <a:srgbClr val="0033CC"/>
                </a:solidFill>
                <a:effectLst/>
                <a:uLnTx/>
                <a:uFillTx/>
                <a:latin typeface="Arial"/>
                <a:ea typeface="+mj-ea"/>
                <a:cs typeface="Arial"/>
              </a:rPr>
              <a:t>Screening for Readiness, not disqualification </a:t>
            </a:r>
            <a:endParaRPr kumimoji="0" lang="en-US" sz="2200" b="0" i="0" u="none" strike="noStrike" kern="0" cap="none" spc="0" normalizeH="0" baseline="0" noProof="0" dirty="0">
              <a:ln>
                <a:noFill/>
              </a:ln>
              <a:solidFill>
                <a:srgbClr val="0033CC"/>
              </a:solidFill>
              <a:effectLst/>
              <a:uLnTx/>
              <a:uFillTx/>
              <a:latin typeface="+mj-lt"/>
              <a:ea typeface="+mj-ea"/>
              <a:cs typeface="+mj-cs"/>
            </a:endParaRPr>
          </a:p>
        </p:txBody>
      </p:sp>
      <p:pic>
        <p:nvPicPr>
          <p:cNvPr id="5" name="Content Placeholder 3" descr="Sample of a readiness screening">
            <a:extLst>
              <a:ext uri="{FF2B5EF4-FFF2-40B4-BE49-F238E27FC236}">
                <a16:creationId xmlns:a16="http://schemas.microsoft.com/office/drawing/2014/main" id="{E9989D66-CCAD-B998-DB41-10186E35BEF8}"/>
              </a:ext>
            </a:extLst>
          </p:cNvPr>
          <p:cNvPicPr>
            <a:picLocks noChangeAspect="1"/>
          </p:cNvPicPr>
          <p:nvPr/>
        </p:nvPicPr>
        <p:blipFill>
          <a:blip r:embed="rId2">
            <a:extLst>
              <a:ext uri="{28A0092B-C50C-407E-A947-70E740481C1C}">
                <a14:useLocalDpi xmlns:a14="http://schemas.microsoft.com/office/drawing/2010/main" val="0"/>
              </a:ext>
            </a:extLst>
          </a:blip>
          <a:srcRect t="13509" b="9869"/>
          <a:stretch/>
        </p:blipFill>
        <p:spPr>
          <a:xfrm>
            <a:off x="1461003" y="1315093"/>
            <a:ext cx="4907139" cy="4947348"/>
          </a:xfrm>
          <a:prstGeom prst="rect">
            <a:avLst/>
          </a:prstGeom>
          <a:noFill/>
        </p:spPr>
      </p:pic>
      <p:pic>
        <p:nvPicPr>
          <p:cNvPr id="6" name="Graphic 5">
            <a:extLst>
              <a:ext uri="{FF2B5EF4-FFF2-40B4-BE49-F238E27FC236}">
                <a16:creationId xmlns:a16="http://schemas.microsoft.com/office/drawing/2014/main" id="{5CF0301C-D99A-B219-7ABE-77B8D883EE2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8926" y="2090057"/>
            <a:ext cx="1625837" cy="1613350"/>
          </a:xfrm>
          <a:prstGeom prst="rect">
            <a:avLst/>
          </a:prstGeom>
        </p:spPr>
      </p:pic>
      <p:pic>
        <p:nvPicPr>
          <p:cNvPr id="7" name="Graphic 6">
            <a:extLst>
              <a:ext uri="{FF2B5EF4-FFF2-40B4-BE49-F238E27FC236}">
                <a16:creationId xmlns:a16="http://schemas.microsoft.com/office/drawing/2014/main" id="{A68DCEA8-7FEE-29EA-3F6F-11D9D10C512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32287" y="3379229"/>
            <a:ext cx="1027284" cy="1027284"/>
          </a:xfrm>
          <a:prstGeom prst="rect">
            <a:avLst/>
          </a:prstGeom>
        </p:spPr>
      </p:pic>
    </p:spTree>
    <p:extLst>
      <p:ext uri="{BB962C8B-B14F-4D97-AF65-F5344CB8AC3E}">
        <p14:creationId xmlns:p14="http://schemas.microsoft.com/office/powerpoint/2010/main" val="247701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43B7-1306-C64B-4FAE-ED33AF17F62C}"/>
              </a:ext>
            </a:extLst>
          </p:cNvPr>
          <p:cNvSpPr>
            <a:spLocks noGrp="1"/>
          </p:cNvSpPr>
          <p:nvPr>
            <p:ph type="title"/>
          </p:nvPr>
        </p:nvSpPr>
        <p:spPr/>
        <p:txBody>
          <a:bodyPr/>
          <a:lstStyle/>
          <a:p>
            <a:r>
              <a:rPr lang="en-US" sz="2200" dirty="0"/>
              <a:t>J. Doe’s Screening response from Ind Support Provider</a:t>
            </a:r>
          </a:p>
        </p:txBody>
      </p:sp>
      <p:pic>
        <p:nvPicPr>
          <p:cNvPr id="5" name="Picture 4" descr="Sample of a readiness screening">
            <a:extLst>
              <a:ext uri="{FF2B5EF4-FFF2-40B4-BE49-F238E27FC236}">
                <a16:creationId xmlns:a16="http://schemas.microsoft.com/office/drawing/2014/main" id="{FDE21735-3901-323F-D478-C58C47EC618F}"/>
              </a:ext>
            </a:extLst>
          </p:cNvPr>
          <p:cNvPicPr>
            <a:picLocks noChangeAspect="1"/>
          </p:cNvPicPr>
          <p:nvPr/>
        </p:nvPicPr>
        <p:blipFill>
          <a:blip r:embed="rId2"/>
          <a:srcRect t="20915"/>
          <a:stretch/>
        </p:blipFill>
        <p:spPr>
          <a:xfrm>
            <a:off x="401443" y="1230085"/>
            <a:ext cx="4881001" cy="5136759"/>
          </a:xfrm>
          <a:prstGeom prst="rect">
            <a:avLst/>
          </a:prstGeom>
        </p:spPr>
      </p:pic>
      <p:sp>
        <p:nvSpPr>
          <p:cNvPr id="7" name="Rectangle: Rounded Corners 6">
            <a:extLst>
              <a:ext uri="{FF2B5EF4-FFF2-40B4-BE49-F238E27FC236}">
                <a16:creationId xmlns:a16="http://schemas.microsoft.com/office/drawing/2014/main" id="{311406D2-A4A7-0634-335E-54DF7357761D}"/>
              </a:ext>
            </a:extLst>
          </p:cNvPr>
          <p:cNvSpPr/>
          <p:nvPr/>
        </p:nvSpPr>
        <p:spPr>
          <a:xfrm>
            <a:off x="5159829" y="1114285"/>
            <a:ext cx="3668485" cy="5519058"/>
          </a:xfrm>
          <a:prstGeom prst="roundRect">
            <a:avLst/>
          </a:prstGeom>
          <a:solidFill>
            <a:srgbClr val="2738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dirty="0"/>
              <a:t>This tool tells us that JD has stable self care, follows a routine and can adapt. They have and engage with support. They will benefit from risk recognition &amp; response training as well practice advocating for themselves. They will need to work on resolving transportation needs safely. </a:t>
            </a:r>
          </a:p>
        </p:txBody>
      </p:sp>
    </p:spTree>
    <p:extLst>
      <p:ext uri="{BB962C8B-B14F-4D97-AF65-F5344CB8AC3E}">
        <p14:creationId xmlns:p14="http://schemas.microsoft.com/office/powerpoint/2010/main" val="3931554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178C522D-21DD-58F3-3D6A-4AA62F305925}"/>
              </a:ext>
            </a:extLst>
          </p:cNvPr>
          <p:cNvSpPr txBox="1">
            <a:spLocks noGrp="1"/>
          </p:cNvSpPr>
          <p:nvPr>
            <p:ph type="title" idx="4294967295"/>
          </p:nvPr>
        </p:nvSpPr>
        <p:spPr bwMode="auto">
          <a:xfrm>
            <a:off x="295831" y="724356"/>
            <a:ext cx="7751547" cy="397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rtl="0" eaLnBrk="1" fontAlgn="base" hangingPunct="1">
              <a:lnSpc>
                <a:spcPct val="90000"/>
              </a:lnSpc>
              <a:spcBef>
                <a:spcPct val="0"/>
              </a:spcBef>
              <a:spcAft>
                <a:spcPct val="0"/>
              </a:spcAft>
              <a:defRPr sz="3300" b="0" baseline="0">
                <a:solidFill>
                  <a:srgbClr val="0033CC"/>
                </a:solidFill>
                <a:latin typeface="+mj-lt"/>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152" algn="l" rtl="0" eaLnBrk="1" fontAlgn="base" hangingPunct="1">
              <a:spcBef>
                <a:spcPct val="0"/>
              </a:spcBef>
              <a:spcAft>
                <a:spcPct val="0"/>
              </a:spcAft>
              <a:defRPr sz="2400" b="1">
                <a:solidFill>
                  <a:srgbClr val="0033CC"/>
                </a:solidFill>
                <a:latin typeface="Verdana" pitchFamily="34" charset="0"/>
                <a:cs typeface="Arial" charset="0"/>
              </a:defRPr>
            </a:lvl6pPr>
            <a:lvl7pPr marL="914303" algn="l" rtl="0" eaLnBrk="1" fontAlgn="base" hangingPunct="1">
              <a:spcBef>
                <a:spcPct val="0"/>
              </a:spcBef>
              <a:spcAft>
                <a:spcPct val="0"/>
              </a:spcAft>
              <a:defRPr sz="2400" b="1">
                <a:solidFill>
                  <a:srgbClr val="0033CC"/>
                </a:solidFill>
                <a:latin typeface="Verdana" pitchFamily="34" charset="0"/>
                <a:cs typeface="Arial" charset="0"/>
              </a:defRPr>
            </a:lvl7pPr>
            <a:lvl8pPr marL="1371455" algn="l" rtl="0" eaLnBrk="1" fontAlgn="base" hangingPunct="1">
              <a:spcBef>
                <a:spcPct val="0"/>
              </a:spcBef>
              <a:spcAft>
                <a:spcPct val="0"/>
              </a:spcAft>
              <a:defRPr sz="2400" b="1">
                <a:solidFill>
                  <a:srgbClr val="0033CC"/>
                </a:solidFill>
                <a:latin typeface="Verdana" pitchFamily="34" charset="0"/>
                <a:cs typeface="Arial" charset="0"/>
              </a:defRPr>
            </a:lvl8pPr>
            <a:lvl9pPr marL="1828606" algn="l" rtl="0" eaLnBrk="1" fontAlgn="base" hangingPunct="1">
              <a:spcBef>
                <a:spcPct val="0"/>
              </a:spcBef>
              <a:spcAft>
                <a:spcPct val="0"/>
              </a:spcAft>
              <a:defRPr sz="2400" b="1">
                <a:solidFill>
                  <a:srgbClr val="0033CC"/>
                </a:solidFill>
                <a:latin typeface="Verdana" pitchFamily="34" charset="0"/>
                <a:cs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0" i="0" u="none" strike="noStrike" kern="0" cap="none" spc="0" normalizeH="0" baseline="0" noProof="0" dirty="0">
                <a:ln>
                  <a:noFill/>
                </a:ln>
                <a:solidFill>
                  <a:srgbClr val="0033CC"/>
                </a:solidFill>
                <a:effectLst/>
                <a:uLnTx/>
                <a:uFillTx/>
                <a:latin typeface="+mj-lt"/>
                <a:ea typeface="+mj-ea"/>
                <a:cs typeface="+mj-cs"/>
              </a:rPr>
              <a:t>Competencies help reveal strengths &amp; support needs.</a:t>
            </a:r>
          </a:p>
        </p:txBody>
      </p:sp>
      <p:pic>
        <p:nvPicPr>
          <p:cNvPr id="4" name="Content Placeholder 5" descr="Sample of a screening tool">
            <a:extLst>
              <a:ext uri="{FF2B5EF4-FFF2-40B4-BE49-F238E27FC236}">
                <a16:creationId xmlns:a16="http://schemas.microsoft.com/office/drawing/2014/main" id="{52ADB403-92DC-2E13-9DCB-CF1832319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957" y="1246155"/>
            <a:ext cx="3606699" cy="4887489"/>
          </a:xfrm>
          <a:prstGeom prst="rect">
            <a:avLst/>
          </a:prstGeom>
        </p:spPr>
      </p:pic>
      <p:pic>
        <p:nvPicPr>
          <p:cNvPr id="5" name="Content Placeholder 11" descr="Sample of a screening tool">
            <a:extLst>
              <a:ext uri="{FF2B5EF4-FFF2-40B4-BE49-F238E27FC236}">
                <a16:creationId xmlns:a16="http://schemas.microsoft.com/office/drawing/2014/main" id="{5D803232-9A2F-8585-7069-DFE67A6C3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482" y="1393371"/>
            <a:ext cx="3832561" cy="4740273"/>
          </a:xfrm>
          <a:prstGeom prst="rect">
            <a:avLst/>
          </a:prstGeom>
        </p:spPr>
      </p:pic>
      <p:pic>
        <p:nvPicPr>
          <p:cNvPr id="7" name="Graphic 6">
            <a:extLst>
              <a:ext uri="{FF2B5EF4-FFF2-40B4-BE49-F238E27FC236}">
                <a16:creationId xmlns:a16="http://schemas.microsoft.com/office/drawing/2014/main" id="{9D3C7F91-CFE0-B5CE-1D3E-D081A370339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4464" y="-137001"/>
            <a:ext cx="914400" cy="914400"/>
          </a:xfrm>
          <a:prstGeom prst="rect">
            <a:avLst/>
          </a:prstGeom>
        </p:spPr>
      </p:pic>
    </p:spTree>
    <p:extLst>
      <p:ext uri="{BB962C8B-B14F-4D97-AF65-F5344CB8AC3E}">
        <p14:creationId xmlns:p14="http://schemas.microsoft.com/office/powerpoint/2010/main" val="2933396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A49D77-969E-A348-9FD4-B944178D2FC1}"/>
              </a:ext>
            </a:extLst>
          </p:cNvPr>
          <p:cNvSpPr>
            <a:spLocks noGrp="1"/>
          </p:cNvSpPr>
          <p:nvPr>
            <p:ph type="title" idx="4294967295"/>
          </p:nvPr>
        </p:nvSpPr>
        <p:spPr>
          <a:xfrm>
            <a:off x="228701" y="275989"/>
            <a:ext cx="7772400" cy="4368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100000"/>
              </a:spcBef>
              <a:spcAft>
                <a:spcPct val="0"/>
              </a:spcAft>
              <a:buClr>
                <a:srgbClr val="0033CC"/>
              </a:buClr>
              <a:buSzTx/>
              <a:buFontTx/>
              <a:buNone/>
              <a:tabLst/>
              <a:defRPr/>
            </a:pPr>
            <a:r>
              <a:rPr kumimoji="0" lang="en-US" sz="2200" b="1" i="0" u="none" strike="noStrike" kern="0" cap="none" spc="0" normalizeH="0" baseline="0" noProof="0" dirty="0">
                <a:ln>
                  <a:noFill/>
                </a:ln>
                <a:solidFill>
                  <a:srgbClr val="00269E"/>
                </a:solidFill>
                <a:effectLst/>
                <a:uLnTx/>
                <a:uFillTx/>
                <a:latin typeface="Arial" panose="020B0604020202020204" pitchFamily="34" charset="0"/>
                <a:ea typeface="+mn-ea"/>
                <a:cs typeface="Arial" panose="020B0604020202020204" pitchFamily="34" charset="0"/>
              </a:rPr>
              <a:t>Competencies are based in Executive Function </a:t>
            </a:r>
          </a:p>
        </p:txBody>
      </p:sp>
      <p:pic>
        <p:nvPicPr>
          <p:cNvPr id="5" name="Picture 4" descr="Sample of a screening tool">
            <a:extLst>
              <a:ext uri="{FF2B5EF4-FFF2-40B4-BE49-F238E27FC236}">
                <a16:creationId xmlns:a16="http://schemas.microsoft.com/office/drawing/2014/main" id="{0BD4689D-1567-C315-5769-5429A3615051}"/>
              </a:ext>
            </a:extLst>
          </p:cNvPr>
          <p:cNvPicPr>
            <a:picLocks noChangeAspect="1"/>
          </p:cNvPicPr>
          <p:nvPr/>
        </p:nvPicPr>
        <p:blipFill>
          <a:blip r:embed="rId2"/>
          <a:stretch>
            <a:fillRect/>
          </a:stretch>
        </p:blipFill>
        <p:spPr>
          <a:xfrm>
            <a:off x="228701" y="1085108"/>
            <a:ext cx="3141949" cy="5372819"/>
          </a:xfrm>
          <a:prstGeom prst="rect">
            <a:avLst/>
          </a:prstGeom>
        </p:spPr>
      </p:pic>
      <p:pic>
        <p:nvPicPr>
          <p:cNvPr id="4" name="Picture 3" descr="Sample of a screening tool">
            <a:extLst>
              <a:ext uri="{FF2B5EF4-FFF2-40B4-BE49-F238E27FC236}">
                <a16:creationId xmlns:a16="http://schemas.microsoft.com/office/drawing/2014/main" id="{4522A9DC-6F3D-2CD4-0EC7-D2BBCEA8D9E4}"/>
              </a:ext>
            </a:extLst>
          </p:cNvPr>
          <p:cNvPicPr>
            <a:picLocks noChangeAspect="1"/>
          </p:cNvPicPr>
          <p:nvPr/>
        </p:nvPicPr>
        <p:blipFill>
          <a:blip r:embed="rId3"/>
          <a:stretch>
            <a:fillRect/>
          </a:stretch>
        </p:blipFill>
        <p:spPr>
          <a:xfrm>
            <a:off x="3370650" y="836939"/>
            <a:ext cx="3282329" cy="5620988"/>
          </a:xfrm>
          <a:prstGeom prst="rect">
            <a:avLst/>
          </a:prstGeom>
        </p:spPr>
      </p:pic>
      <p:sp>
        <p:nvSpPr>
          <p:cNvPr id="6" name="Rectangle: Rounded Corners 5">
            <a:extLst>
              <a:ext uri="{FF2B5EF4-FFF2-40B4-BE49-F238E27FC236}">
                <a16:creationId xmlns:a16="http://schemas.microsoft.com/office/drawing/2014/main" id="{BBCE19B2-7306-1175-C6C8-AFAAF0FB6373}"/>
              </a:ext>
            </a:extLst>
          </p:cNvPr>
          <p:cNvSpPr/>
          <p:nvPr/>
        </p:nvSpPr>
        <p:spPr>
          <a:xfrm>
            <a:off x="6512599" y="961024"/>
            <a:ext cx="2402700" cy="5206835"/>
          </a:xfrm>
          <a:prstGeom prst="roundRect">
            <a:avLst/>
          </a:prstGeom>
          <a:solidFill>
            <a:srgbClr val="2738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900" b="1" u="sng" dirty="0"/>
              <a:t>Independent:</a:t>
            </a:r>
          </a:p>
          <a:p>
            <a:pPr algn="ctr"/>
            <a:r>
              <a:rPr lang="en-US" sz="1900" dirty="0"/>
              <a:t>Track personal Items</a:t>
            </a:r>
          </a:p>
          <a:p>
            <a:pPr algn="ctr"/>
            <a:r>
              <a:rPr lang="en-US" sz="1900" dirty="0"/>
              <a:t>Initiates Tasks Verbal &amp; Written Communication </a:t>
            </a:r>
          </a:p>
          <a:p>
            <a:pPr algn="ctr"/>
            <a:r>
              <a:rPr lang="en-US" sz="1900" dirty="0"/>
              <a:t>Working w Team</a:t>
            </a:r>
          </a:p>
          <a:p>
            <a:pPr algn="ctr"/>
            <a:r>
              <a:rPr lang="en-US" sz="1900" dirty="0"/>
              <a:t>Using AT/AD</a:t>
            </a:r>
          </a:p>
          <a:p>
            <a:pPr algn="ctr"/>
            <a:r>
              <a:rPr lang="en-US" sz="1900" dirty="0"/>
              <a:t>Respond to Calls, Email, Text</a:t>
            </a:r>
          </a:p>
          <a:p>
            <a:pPr algn="ctr"/>
            <a:r>
              <a:rPr lang="en-US" sz="1900" dirty="0"/>
              <a:t>Work Threshold</a:t>
            </a:r>
          </a:p>
          <a:p>
            <a:pPr algn="ctr"/>
            <a:r>
              <a:rPr lang="en-US" sz="1900" dirty="0"/>
              <a:t>Transition Activities</a:t>
            </a:r>
          </a:p>
        </p:txBody>
      </p:sp>
    </p:spTree>
    <p:extLst>
      <p:ext uri="{BB962C8B-B14F-4D97-AF65-F5344CB8AC3E}">
        <p14:creationId xmlns:p14="http://schemas.microsoft.com/office/powerpoint/2010/main" val="1859622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3EA7A-5063-1207-FD16-2E007C2A56D9}"/>
              </a:ext>
            </a:extLst>
          </p:cNvPr>
          <p:cNvSpPr>
            <a:spLocks noGrp="1"/>
          </p:cNvSpPr>
          <p:nvPr>
            <p:ph type="ctrTitle"/>
          </p:nvPr>
        </p:nvSpPr>
        <p:spPr>
          <a:xfrm>
            <a:off x="2693808" y="-1006429"/>
            <a:ext cx="5407401" cy="1006429"/>
          </a:xfrm>
        </p:spPr>
        <p:txBody>
          <a:bodyPr anchor="b">
            <a:spAutoFit/>
          </a:bodyPr>
          <a:lstStyle/>
          <a:p>
            <a:r>
              <a:rPr lang="en-US" dirty="0"/>
              <a:t>Person Centered Planning</a:t>
            </a:r>
          </a:p>
        </p:txBody>
      </p:sp>
      <p:pic>
        <p:nvPicPr>
          <p:cNvPr id="4" name="Picture 3" descr="Screenshot of a partially completed Charting the Life Course star tool">
            <a:extLst>
              <a:ext uri="{FF2B5EF4-FFF2-40B4-BE49-F238E27FC236}">
                <a16:creationId xmlns:a16="http://schemas.microsoft.com/office/drawing/2014/main" id="{116E9AC4-BF1F-C7CC-E116-155D12D9E33B}"/>
              </a:ext>
            </a:extLst>
          </p:cNvPr>
          <p:cNvPicPr>
            <a:picLocks noChangeAspect="1"/>
          </p:cNvPicPr>
          <p:nvPr/>
        </p:nvPicPr>
        <p:blipFill>
          <a:blip r:embed="rId2"/>
          <a:srcRect b="40359"/>
          <a:stretch/>
        </p:blipFill>
        <p:spPr>
          <a:xfrm>
            <a:off x="684236" y="1242668"/>
            <a:ext cx="7775528" cy="5186222"/>
          </a:xfrm>
          <a:prstGeom prst="rect">
            <a:avLst/>
          </a:prstGeom>
        </p:spPr>
      </p:pic>
    </p:spTree>
    <p:extLst>
      <p:ext uri="{BB962C8B-B14F-4D97-AF65-F5344CB8AC3E}">
        <p14:creationId xmlns:p14="http://schemas.microsoft.com/office/powerpoint/2010/main" val="2358823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C19934-E47C-2F86-AAFC-ABFC6BC0BCB2}"/>
              </a:ext>
            </a:extLst>
          </p:cNvPr>
          <p:cNvSpPr>
            <a:spLocks noGrp="1"/>
          </p:cNvSpPr>
          <p:nvPr>
            <p:ph type="title" idx="4294967295"/>
          </p:nvPr>
        </p:nvSpPr>
        <p:spPr>
          <a:xfrm>
            <a:off x="227709" y="420665"/>
            <a:ext cx="3223959"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chemeClr val="accent1"/>
                  </a:solidFill>
                  <a:prstDash val="solid"/>
                </a:ln>
                <a:solidFill>
                  <a:srgbClr val="0070C0"/>
                </a:solidFill>
                <a:effectLst>
                  <a:outerShdw dist="38100" dir="2640000" algn="bl" rotWithShape="0">
                    <a:schemeClr val="accent1"/>
                  </a:outerShdw>
                </a:effectLst>
                <a:uLnTx/>
                <a:uFillTx/>
                <a:latin typeface="Arial" charset="0"/>
                <a:ea typeface="+mn-ea"/>
                <a:cs typeface="+mn-cs"/>
              </a:rPr>
              <a:t>Welcome</a:t>
            </a:r>
            <a:endParaRPr kumimoji="0" lang="en-US" sz="5400" b="1" i="0" u="none" strike="noStrike" kern="1200" cap="none" spc="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 charset="0"/>
              <a:ea typeface="+mn-ea"/>
              <a:cs typeface="+mn-cs"/>
            </a:endParaRPr>
          </a:p>
        </p:txBody>
      </p:sp>
      <p:sp>
        <p:nvSpPr>
          <p:cNvPr id="6" name="Title 5">
            <a:extLst>
              <a:ext uri="{FF2B5EF4-FFF2-40B4-BE49-F238E27FC236}">
                <a16:creationId xmlns:a16="http://schemas.microsoft.com/office/drawing/2014/main" id="{2C661D0D-9B30-4E51-966A-EF39BA6ED21A}"/>
              </a:ext>
            </a:extLst>
          </p:cNvPr>
          <p:cNvSpPr>
            <a:spLocks/>
          </p:cNvSpPr>
          <p:nvPr/>
        </p:nvSpPr>
        <p:spPr bwMode="auto">
          <a:xfrm>
            <a:off x="1055914" y="1131526"/>
            <a:ext cx="7032171" cy="2185214"/>
          </a:xfrm>
          <a:prstGeom prst="rect">
            <a:avLst/>
          </a:prstGeom>
          <a:noFill/>
          <a:ln>
            <a:solidFill>
              <a:schemeClr val="bg1"/>
            </a:solid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2400" b="1" i="0" u="none" strike="noStrike" kern="0" cap="small" spc="0" normalizeH="0" baseline="0" noProof="0">
                <a:ln>
                  <a:noFill/>
                </a:ln>
                <a:solidFill>
                  <a:srgbClr val="27387E"/>
                </a:solidFill>
                <a:effectLst/>
                <a:uLnTx/>
                <a:uFillTx/>
                <a:latin typeface="Bahnschrift" panose="020B0502040204020203" pitchFamily="34" charset="0"/>
                <a:ea typeface="+mj-ea"/>
                <a:cs typeface="+mj-cs"/>
              </a:rPr>
              <a:t>Agency Background</a:t>
            </a:r>
            <a:r>
              <a:rPr kumimoji="0" lang="en-US" sz="1600" b="1" i="0" u="none" strike="noStrike" kern="0" cap="small" spc="0" normalizeH="0" baseline="0" noProof="0">
                <a:ln>
                  <a:noFill/>
                </a:ln>
                <a:solidFill>
                  <a:srgbClr val="27387E"/>
                </a:solidFill>
                <a:effectLst/>
                <a:uLnTx/>
                <a:uFillTx/>
                <a:latin typeface="Bahnschrift" panose="020B0502040204020203" pitchFamily="34" charset="0"/>
                <a:ea typeface="+mj-ea"/>
                <a:cs typeface="+mj-cs"/>
              </a:rPr>
              <a:t>:</a:t>
            </a:r>
            <a:br>
              <a:rPr kumimoji="0" lang="en-US" sz="1600" b="1" i="0" u="none" strike="noStrike" kern="0" cap="small" spc="0" normalizeH="0" baseline="0" noProof="0">
                <a:ln>
                  <a:noFill/>
                </a:ln>
                <a:solidFill>
                  <a:srgbClr val="27387E"/>
                </a:solidFill>
                <a:effectLst/>
                <a:uLnTx/>
                <a:uFillTx/>
                <a:latin typeface="Bahnschrift" panose="020B0502040204020203" pitchFamily="34" charset="0"/>
                <a:ea typeface="+mj-ea"/>
                <a:cs typeface="+mj-cs"/>
              </a:rPr>
            </a:b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Regional Employment Services is composed of people dedicated to creating, in partnership with others, innovative, rewarding and genuine employment opportunities for individuals with intellectual and developmental disabilities. Our goal is for individuals to participate fully in their communities as contributing members of the work force. We have been successful in helping individuals succeed in finding, keeping, and growing in their jobs since 1998.</a:t>
            </a:r>
            <a:b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kumimoji="0" lang="en-US" sz="1600" b="0" i="0" u="none" strike="noStrike" kern="0" cap="small" spc="0" normalizeH="0" baseline="0" noProof="0">
              <a:ln>
                <a:noFill/>
              </a:ln>
              <a:solidFill>
                <a:srgbClr val="27387E"/>
              </a:solidFill>
              <a:effectLst/>
              <a:uLnTx/>
              <a:uFillTx/>
              <a:latin typeface="Bahnschrift" panose="020B0502040204020203" pitchFamily="34" charset="0"/>
              <a:ea typeface="+mj-ea"/>
              <a:cs typeface="+mj-cs"/>
            </a:endParaRPr>
          </a:p>
        </p:txBody>
      </p:sp>
      <p:pic>
        <p:nvPicPr>
          <p:cNvPr id="2" name="Picture 2">
            <a:extLst>
              <a:ext uri="{FF2B5EF4-FFF2-40B4-BE49-F238E27FC236}">
                <a16:creationId xmlns:a16="http://schemas.microsoft.com/office/drawing/2014/main" id="{9889169B-F195-DFC3-0702-570651B1FA0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199" y="3218221"/>
            <a:ext cx="4981961" cy="3219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88E6A8-957E-E32D-CF29-834325D1C639}"/>
              </a:ext>
            </a:extLst>
          </p:cNvPr>
          <p:cNvSpPr txBox="1"/>
          <p:nvPr/>
        </p:nvSpPr>
        <p:spPr>
          <a:xfrm>
            <a:off x="3086100" y="3276599"/>
            <a:ext cx="5275068" cy="1015663"/>
          </a:xfrm>
          <a:prstGeom prst="rect">
            <a:avLst/>
          </a:prstGeom>
          <a:noFill/>
        </p:spPr>
        <p:txBody>
          <a:bodyPr wrap="square">
            <a:spAutoFit/>
          </a:bodyPr>
          <a:lstStyle/>
          <a:p>
            <a:pPr marL="0" indent="0">
              <a:buNone/>
            </a:pPr>
            <a:r>
              <a:rPr lang="en-US" sz="2000" b="1">
                <a:solidFill>
                  <a:schemeClr val="bg1"/>
                </a:solidFill>
              </a:rPr>
              <a:t>Regional Employment Services</a:t>
            </a:r>
          </a:p>
          <a:p>
            <a:pPr marL="0" indent="0" defTabSz="914400" eaLnBrk="0" fontAlgn="base" hangingPunct="0">
              <a:spcBef>
                <a:spcPct val="0"/>
              </a:spcBef>
              <a:spcAft>
                <a:spcPct val="0"/>
              </a:spcAft>
              <a:buNone/>
            </a:pPr>
            <a:r>
              <a:rPr lang="en-US" altLang="en-US" sz="2000">
                <a:solidFill>
                  <a:schemeClr val="bg1"/>
                </a:solidFill>
                <a:latin typeface="Calibri" panose="020F0502020204030204" pitchFamily="34" charset="0"/>
                <a:ea typeface="Calibri" panose="020F0502020204030204" pitchFamily="34" charset="0"/>
                <a:cs typeface="Times New Roman" panose="02020603050405020304" pitchFamily="18" charset="0"/>
              </a:rPr>
              <a:t>Department of Developmental Services</a:t>
            </a:r>
            <a:endParaRPr lang="en-US" altLang="en-US" sz="2000">
              <a:solidFill>
                <a:schemeClr val="bg1"/>
              </a:solidFill>
            </a:endParaRPr>
          </a:p>
          <a:p>
            <a:pPr marL="0" indent="0" defTabSz="914400" eaLnBrk="0" fontAlgn="base" hangingPunct="0">
              <a:spcBef>
                <a:spcPct val="0"/>
              </a:spcBef>
              <a:spcAft>
                <a:spcPct val="0"/>
              </a:spcAft>
              <a:buNone/>
            </a:pPr>
            <a:r>
              <a:rPr lang="en-US" altLang="en-US" sz="2000">
                <a:solidFill>
                  <a:schemeClr val="bg1"/>
                </a:solidFill>
                <a:latin typeface="Calibri" panose="020F0502020204030204" pitchFamily="34" charset="0"/>
                <a:ea typeface="Calibri" panose="020F0502020204030204" pitchFamily="34" charset="0"/>
                <a:cs typeface="Times New Roman" panose="02020603050405020304" pitchFamily="18" charset="0"/>
              </a:rPr>
              <a:t>Central/West</a:t>
            </a:r>
          </a:p>
        </p:txBody>
      </p:sp>
    </p:spTree>
    <p:extLst>
      <p:ext uri="{BB962C8B-B14F-4D97-AF65-F5344CB8AC3E}">
        <p14:creationId xmlns:p14="http://schemas.microsoft.com/office/powerpoint/2010/main" val="2926220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433D-035E-6514-0659-C0449C456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3EA0E7-FB59-8A29-14DA-73B3F0106F79}"/>
              </a:ext>
            </a:extLst>
          </p:cNvPr>
          <p:cNvSpPr>
            <a:spLocks noGrp="1"/>
          </p:cNvSpPr>
          <p:nvPr>
            <p:ph type="ctrTitle"/>
          </p:nvPr>
        </p:nvSpPr>
        <p:spPr>
          <a:xfrm>
            <a:off x="2693808" y="-1006429"/>
            <a:ext cx="5407401" cy="1006429"/>
          </a:xfrm>
        </p:spPr>
        <p:txBody>
          <a:bodyPr anchor="b">
            <a:spAutoFit/>
          </a:bodyPr>
          <a:lstStyle/>
          <a:p>
            <a:r>
              <a:rPr lang="en-US" dirty="0"/>
              <a:t>Person Centered Planning (2)</a:t>
            </a:r>
          </a:p>
        </p:txBody>
      </p:sp>
      <p:pic>
        <p:nvPicPr>
          <p:cNvPr id="5" name="Picture 4" descr="Screenshot of a partially completed Charting the Life Course star tool">
            <a:extLst>
              <a:ext uri="{FF2B5EF4-FFF2-40B4-BE49-F238E27FC236}">
                <a16:creationId xmlns:a16="http://schemas.microsoft.com/office/drawing/2014/main" id="{5C917379-9EFF-FB0B-D758-97FC7F034445}"/>
              </a:ext>
            </a:extLst>
          </p:cNvPr>
          <p:cNvPicPr>
            <a:picLocks noChangeAspect="1"/>
          </p:cNvPicPr>
          <p:nvPr/>
        </p:nvPicPr>
        <p:blipFill>
          <a:blip r:embed="rId2"/>
          <a:srcRect l="-1" t="62357" r="-7336"/>
          <a:stretch/>
        </p:blipFill>
        <p:spPr>
          <a:xfrm>
            <a:off x="138389" y="1544348"/>
            <a:ext cx="9610426" cy="3769304"/>
          </a:xfrm>
          <a:prstGeom prst="rect">
            <a:avLst/>
          </a:prstGeom>
        </p:spPr>
      </p:pic>
    </p:spTree>
    <p:extLst>
      <p:ext uri="{BB962C8B-B14F-4D97-AF65-F5344CB8AC3E}">
        <p14:creationId xmlns:p14="http://schemas.microsoft.com/office/powerpoint/2010/main" val="3271679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D9A9-DAA6-A7C5-3A68-9FAFC9F948E4}"/>
              </a:ext>
            </a:extLst>
          </p:cNvPr>
          <p:cNvSpPr>
            <a:spLocks noGrp="1"/>
          </p:cNvSpPr>
          <p:nvPr>
            <p:ph type="ctrTitle"/>
          </p:nvPr>
        </p:nvSpPr>
        <p:spPr>
          <a:xfrm>
            <a:off x="2693808" y="-549381"/>
            <a:ext cx="5407401" cy="549381"/>
          </a:xfrm>
        </p:spPr>
        <p:txBody>
          <a:bodyPr anchor="b">
            <a:spAutoFit/>
          </a:bodyPr>
          <a:lstStyle/>
          <a:p>
            <a:r>
              <a:rPr lang="en-US" dirty="0"/>
              <a:t>Steps to take</a:t>
            </a:r>
          </a:p>
        </p:txBody>
      </p:sp>
      <p:sp>
        <p:nvSpPr>
          <p:cNvPr id="4" name="Rectangle 3"/>
          <p:cNvSpPr/>
          <p:nvPr/>
        </p:nvSpPr>
        <p:spPr>
          <a:xfrm>
            <a:off x="544285" y="1276711"/>
            <a:ext cx="8164285" cy="731520"/>
          </a:xfrm>
          <a:prstGeom prst="rect">
            <a:avLst/>
          </a:prstGeom>
          <a:solidFill>
            <a:srgbClr val="FF7C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sz="1600" b="1"/>
            </a:pPr>
            <a:r>
              <a:rPr sz="2800" dirty="0">
                <a:solidFill>
                  <a:schemeClr val="tx1"/>
                </a:solidFill>
                <a:latin typeface="Calibri" panose="020F0502020204030204" pitchFamily="34" charset="0"/>
                <a:ea typeface="Calibri" panose="020F0502020204030204" pitchFamily="34" charset="0"/>
                <a:cs typeface="Calibri" panose="020F0502020204030204" pitchFamily="34" charset="0"/>
              </a:rPr>
              <a:t>Build Stability</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Start with greatest need – Leverage existing competencies &amp; greatest supports</a:t>
            </a:r>
            <a:endParaRPr sz="2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544286" y="2268058"/>
            <a:ext cx="6912429" cy="1011223"/>
          </a:xfrm>
          <a:prstGeom prst="rect">
            <a:avLst/>
          </a:prstGeom>
          <a:solidFill>
            <a:srgbClr val="FF94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sz="1600" b="1"/>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Educate (Expand Competencies)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Leverage existing strengths &amp; supports to establish &amp; deepen new skills &amp; advance progress towards stability</a:t>
            </a:r>
            <a:endParaRPr sz="2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544286" y="3607841"/>
            <a:ext cx="6520543" cy="913369"/>
          </a:xfrm>
          <a:prstGeom prst="rect">
            <a:avLst/>
          </a:prstGeom>
          <a:solidFill>
            <a:srgbClr val="B3DF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sz="1600" b="1"/>
            </a:pPr>
            <a:r>
              <a:rPr sz="2800" dirty="0">
                <a:solidFill>
                  <a:schemeClr val="tx1"/>
                </a:solidFill>
                <a:latin typeface="Calibri" panose="020F0502020204030204" pitchFamily="34" charset="0"/>
                <a:ea typeface="Calibri" panose="020F0502020204030204" pitchFamily="34" charset="0"/>
                <a:cs typeface="Calibri" panose="020F0502020204030204" pitchFamily="34" charset="0"/>
              </a:rPr>
              <a:t>Exploration &amp; </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Plan Revision </a:t>
            </a:r>
            <a:r>
              <a:rPr lang="en-US" sz="2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Knowing &amp; trying options promotes meaningful, informed choices</a:t>
            </a:r>
            <a:endParaRPr sz="2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D71D7C1F-FF76-B7D2-C4E9-826D4992AC6E}"/>
              </a:ext>
            </a:extLst>
          </p:cNvPr>
          <p:cNvSpPr/>
          <p:nvPr/>
        </p:nvSpPr>
        <p:spPr>
          <a:xfrm>
            <a:off x="544286" y="4849770"/>
            <a:ext cx="5649685" cy="1110343"/>
          </a:xfrm>
          <a:prstGeom prst="rect">
            <a:avLst/>
          </a:prstGeom>
          <a:solidFill>
            <a:schemeClr val="accent5">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defRPr sz="1600" b="1"/>
            </a:pP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Intentional Experiences – </a:t>
            </a: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Opportunities to practice competencies in a range of environments with increased independence </a:t>
            </a:r>
            <a:endParaRPr sz="2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Graphic 6">
            <a:extLst>
              <a:ext uri="{FF2B5EF4-FFF2-40B4-BE49-F238E27FC236}">
                <a16:creationId xmlns:a16="http://schemas.microsoft.com/office/drawing/2014/main" id="{024BFF7D-1F1F-C69B-81BB-EAF1639686B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59634" y="1276711"/>
            <a:ext cx="731520" cy="731520"/>
          </a:xfrm>
          <a:prstGeom prst="rect">
            <a:avLst/>
          </a:prstGeom>
        </p:spPr>
      </p:pic>
      <p:pic>
        <p:nvPicPr>
          <p:cNvPr id="10" name="Graphic 9">
            <a:extLst>
              <a:ext uri="{FF2B5EF4-FFF2-40B4-BE49-F238E27FC236}">
                <a16:creationId xmlns:a16="http://schemas.microsoft.com/office/drawing/2014/main" id="{9AA82380-966C-2839-4232-78A2DEBC3B6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0994" y="2316469"/>
            <a:ext cx="914400" cy="914400"/>
          </a:xfrm>
          <a:prstGeom prst="rect">
            <a:avLst/>
          </a:prstGeom>
        </p:spPr>
      </p:pic>
      <p:pic>
        <p:nvPicPr>
          <p:cNvPr id="12" name="Graphic 11">
            <a:extLst>
              <a:ext uri="{FF2B5EF4-FFF2-40B4-BE49-F238E27FC236}">
                <a16:creationId xmlns:a16="http://schemas.microsoft.com/office/drawing/2014/main" id="{FB5FDD7B-088D-7AC9-9C92-6202AE8DB58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64829" y="3606647"/>
            <a:ext cx="914400" cy="914400"/>
          </a:xfrm>
          <a:prstGeom prst="rect">
            <a:avLst/>
          </a:prstGeom>
        </p:spPr>
      </p:pic>
      <p:pic>
        <p:nvPicPr>
          <p:cNvPr id="18" name="Graphic 17">
            <a:extLst>
              <a:ext uri="{FF2B5EF4-FFF2-40B4-BE49-F238E27FC236}">
                <a16:creationId xmlns:a16="http://schemas.microsoft.com/office/drawing/2014/main" id="{93308BFD-EAE6-2774-F972-1C86BD1D81C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6594" y="4947741"/>
            <a:ext cx="914400" cy="914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2F12D3-7651-AB27-3B92-29CD1F3F6E6B}"/>
              </a:ext>
            </a:extLst>
          </p:cNvPr>
          <p:cNvSpPr>
            <a:spLocks noGrp="1"/>
          </p:cNvSpPr>
          <p:nvPr>
            <p:ph type="title"/>
          </p:nvPr>
        </p:nvSpPr>
        <p:spPr>
          <a:xfrm>
            <a:off x="0" y="0"/>
            <a:ext cx="0" cy="0"/>
          </a:xfrm>
        </p:spPr>
        <p:txBody>
          <a:bodyPr anchor="b"/>
          <a:lstStyle/>
          <a:p>
            <a:r>
              <a:rPr lang="en-US" dirty="0"/>
              <a:t>Steps to help me move closer to my job/career goal</a:t>
            </a:r>
          </a:p>
        </p:txBody>
      </p:sp>
      <p:pic>
        <p:nvPicPr>
          <p:cNvPr id="4" name="Picture 3" descr="Completed sample of the Priorities tool">
            <a:extLst>
              <a:ext uri="{FF2B5EF4-FFF2-40B4-BE49-F238E27FC236}">
                <a16:creationId xmlns:a16="http://schemas.microsoft.com/office/drawing/2014/main" id="{7AECDE21-F3C8-26BC-6011-66AC75BC24B7}"/>
              </a:ext>
            </a:extLst>
          </p:cNvPr>
          <p:cNvPicPr>
            <a:picLocks noChangeAspect="1"/>
          </p:cNvPicPr>
          <p:nvPr/>
        </p:nvPicPr>
        <p:blipFill>
          <a:blip r:embed="rId2"/>
          <a:srcRect t="-202"/>
          <a:stretch/>
        </p:blipFill>
        <p:spPr>
          <a:xfrm>
            <a:off x="1132113" y="203160"/>
            <a:ext cx="6302830" cy="6205582"/>
          </a:xfrm>
          <a:prstGeom prst="rect">
            <a:avLst/>
          </a:prstGeom>
        </p:spPr>
      </p:pic>
    </p:spTree>
    <p:extLst>
      <p:ext uri="{BB962C8B-B14F-4D97-AF65-F5344CB8AC3E}">
        <p14:creationId xmlns:p14="http://schemas.microsoft.com/office/powerpoint/2010/main" val="1354425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40E21F-42A8-C070-F656-BBF42869737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98398" y="1293304"/>
            <a:ext cx="6858000" cy="4888040"/>
          </a:xfrm>
          <a:prstGeom prst="rect">
            <a:avLst/>
          </a:prstGeom>
        </p:spPr>
      </p:pic>
      <p:sp>
        <p:nvSpPr>
          <p:cNvPr id="15" name="Title 14">
            <a:extLst>
              <a:ext uri="{FF2B5EF4-FFF2-40B4-BE49-F238E27FC236}">
                <a16:creationId xmlns:a16="http://schemas.microsoft.com/office/drawing/2014/main" id="{34BE1F3E-3579-5B6B-0AC1-FC20DD86D34D}"/>
              </a:ext>
            </a:extLst>
          </p:cNvPr>
          <p:cNvSpPr>
            <a:spLocks noGrp="1"/>
          </p:cNvSpPr>
          <p:nvPr>
            <p:ph type="ctrTitle"/>
          </p:nvPr>
        </p:nvSpPr>
        <p:spPr>
          <a:xfrm>
            <a:off x="339042" y="0"/>
            <a:ext cx="7301484" cy="1200329"/>
          </a:xfrm>
        </p:spPr>
        <p:txBody>
          <a:bodyPr/>
          <a:lstStyle/>
          <a:p>
            <a:pPr algn="l"/>
            <a:r>
              <a:rPr lang="en-US" sz="3200" dirty="0"/>
              <a:t>Steps to Help Me Move Closer to my Goal</a:t>
            </a:r>
          </a:p>
        </p:txBody>
      </p:sp>
      <p:sp>
        <p:nvSpPr>
          <p:cNvPr id="7" name="TextBox 6">
            <a:extLst>
              <a:ext uri="{FF2B5EF4-FFF2-40B4-BE49-F238E27FC236}">
                <a16:creationId xmlns:a16="http://schemas.microsoft.com/office/drawing/2014/main" id="{18DCB4C1-F4E6-E824-9ACE-B01BEE0DC3EB}"/>
              </a:ext>
            </a:extLst>
          </p:cNvPr>
          <p:cNvSpPr txBox="1"/>
          <p:nvPr/>
        </p:nvSpPr>
        <p:spPr>
          <a:xfrm>
            <a:off x="886968" y="3546476"/>
            <a:ext cx="1392174" cy="1169551"/>
          </a:xfrm>
          <a:prstGeom prst="rect">
            <a:avLst/>
          </a:prstGeom>
          <a:noFill/>
        </p:spPr>
        <p:txBody>
          <a:bodyPr wrap="square" rtlCol="0">
            <a:spAutoFit/>
          </a:bodyPr>
          <a:lstStyle/>
          <a:p>
            <a:r>
              <a:rPr lang="en-US" sz="1000" dirty="0"/>
              <a:t>Try city bus vs ADA &amp; try ride service; explore initial CBW experiences with faded supports; increase risk awareness</a:t>
            </a:r>
          </a:p>
        </p:txBody>
      </p:sp>
      <p:sp>
        <p:nvSpPr>
          <p:cNvPr id="8" name="TextBox 7">
            <a:extLst>
              <a:ext uri="{FF2B5EF4-FFF2-40B4-BE49-F238E27FC236}">
                <a16:creationId xmlns:a16="http://schemas.microsoft.com/office/drawing/2014/main" id="{0FC80304-B553-5D01-DC74-A03E04E598BA}"/>
              </a:ext>
            </a:extLst>
          </p:cNvPr>
          <p:cNvSpPr txBox="1"/>
          <p:nvPr/>
        </p:nvSpPr>
        <p:spPr>
          <a:xfrm>
            <a:off x="2290572" y="2928366"/>
            <a:ext cx="1323594" cy="1261884"/>
          </a:xfrm>
          <a:prstGeom prst="rect">
            <a:avLst/>
          </a:prstGeom>
          <a:noFill/>
        </p:spPr>
        <p:txBody>
          <a:bodyPr wrap="square" rtlCol="0">
            <a:spAutoFit/>
          </a:bodyPr>
          <a:lstStyle/>
          <a:p>
            <a:r>
              <a:rPr lang="en-US" sz="950" dirty="0"/>
              <a:t>Seek/apply feedback from CBW; continue exploration; increase independence w/ transportation; build soft and hard skills; practice problem solving</a:t>
            </a:r>
          </a:p>
        </p:txBody>
      </p:sp>
      <p:sp>
        <p:nvSpPr>
          <p:cNvPr id="9" name="TextBox 8">
            <a:extLst>
              <a:ext uri="{FF2B5EF4-FFF2-40B4-BE49-F238E27FC236}">
                <a16:creationId xmlns:a16="http://schemas.microsoft.com/office/drawing/2014/main" id="{32F2DC35-29B3-6A5E-3A89-98AB44C817AE}"/>
              </a:ext>
            </a:extLst>
          </p:cNvPr>
          <p:cNvSpPr txBox="1"/>
          <p:nvPr/>
        </p:nvSpPr>
        <p:spPr>
          <a:xfrm>
            <a:off x="3614166" y="2107932"/>
            <a:ext cx="1323594" cy="1200329"/>
          </a:xfrm>
          <a:prstGeom prst="rect">
            <a:avLst/>
          </a:prstGeom>
          <a:noFill/>
        </p:spPr>
        <p:txBody>
          <a:bodyPr wrap="square" rtlCol="0">
            <a:spAutoFit/>
          </a:bodyPr>
          <a:lstStyle/>
          <a:p>
            <a:r>
              <a:rPr lang="en-US" sz="900" dirty="0"/>
              <a:t>Increase independence with transportation, advocating in community, problem solving, time mgmt. and meaningful CBW experience w/support</a:t>
            </a:r>
          </a:p>
        </p:txBody>
      </p:sp>
      <p:sp>
        <p:nvSpPr>
          <p:cNvPr id="10" name="TextBox 9">
            <a:extLst>
              <a:ext uri="{FF2B5EF4-FFF2-40B4-BE49-F238E27FC236}">
                <a16:creationId xmlns:a16="http://schemas.microsoft.com/office/drawing/2014/main" id="{EB0C3714-5A10-88F7-6E5B-65DDEF81A7AB}"/>
              </a:ext>
            </a:extLst>
          </p:cNvPr>
          <p:cNvSpPr txBox="1"/>
          <p:nvPr/>
        </p:nvSpPr>
        <p:spPr>
          <a:xfrm>
            <a:off x="4937760" y="1764139"/>
            <a:ext cx="1268730" cy="1200329"/>
          </a:xfrm>
          <a:prstGeom prst="rect">
            <a:avLst/>
          </a:prstGeom>
          <a:noFill/>
        </p:spPr>
        <p:txBody>
          <a:bodyPr wrap="square" rtlCol="0">
            <a:spAutoFit/>
          </a:bodyPr>
          <a:lstStyle/>
          <a:p>
            <a:r>
              <a:rPr lang="en-US" sz="900" dirty="0"/>
              <a:t>Establish availability; update resume, intentional job development in field of interest; advocacy in community w/o support; practice risk response</a:t>
            </a:r>
          </a:p>
        </p:txBody>
      </p:sp>
      <p:sp>
        <p:nvSpPr>
          <p:cNvPr id="11" name="TextBox 10">
            <a:extLst>
              <a:ext uri="{FF2B5EF4-FFF2-40B4-BE49-F238E27FC236}">
                <a16:creationId xmlns:a16="http://schemas.microsoft.com/office/drawing/2014/main" id="{00FBB4FA-87FB-3E3D-61EF-D9E170697C1A}"/>
              </a:ext>
            </a:extLst>
          </p:cNvPr>
          <p:cNvSpPr txBox="1"/>
          <p:nvPr/>
        </p:nvSpPr>
        <p:spPr>
          <a:xfrm>
            <a:off x="6371082" y="1282115"/>
            <a:ext cx="1220724" cy="1061829"/>
          </a:xfrm>
          <a:prstGeom prst="rect">
            <a:avLst/>
          </a:prstGeom>
          <a:noFill/>
        </p:spPr>
        <p:txBody>
          <a:bodyPr wrap="square" rtlCol="0">
            <a:spAutoFit/>
          </a:bodyPr>
          <a:lstStyle/>
          <a:p>
            <a:r>
              <a:rPr lang="en-US" sz="900" dirty="0"/>
              <a:t>CIE placement with coach and supported training; ongoing job checks, apply feedback from coach and supervisor</a:t>
            </a:r>
          </a:p>
        </p:txBody>
      </p:sp>
      <p:sp>
        <p:nvSpPr>
          <p:cNvPr id="6" name="TextBox 5">
            <a:extLst>
              <a:ext uri="{FF2B5EF4-FFF2-40B4-BE49-F238E27FC236}">
                <a16:creationId xmlns:a16="http://schemas.microsoft.com/office/drawing/2014/main" id="{AC1C464C-842F-3E76-11DA-816FCF1C24EB}"/>
              </a:ext>
            </a:extLst>
          </p:cNvPr>
          <p:cNvSpPr txBox="1"/>
          <p:nvPr/>
        </p:nvSpPr>
        <p:spPr>
          <a:xfrm>
            <a:off x="3989784" y="4557284"/>
            <a:ext cx="3164681" cy="1892826"/>
          </a:xfrm>
          <a:prstGeom prst="rect">
            <a:avLst/>
          </a:prstGeom>
          <a:noFill/>
        </p:spPr>
        <p:txBody>
          <a:bodyPr wrap="square" rtlCol="0">
            <a:spAutoFit/>
          </a:bodyPr>
          <a:lstStyle/>
          <a:p>
            <a:r>
              <a:rPr lang="en-US" sz="900" dirty="0"/>
              <a:t>Spending time in the community without provider support</a:t>
            </a:r>
          </a:p>
          <a:p>
            <a:r>
              <a:rPr lang="en-US" sz="900" dirty="0"/>
              <a:t>Accomplishing tasks in the community on my own</a:t>
            </a:r>
          </a:p>
          <a:p>
            <a:r>
              <a:rPr lang="en-US" sz="900" dirty="0"/>
              <a:t>Advocating for myself to other people in community without support</a:t>
            </a:r>
          </a:p>
          <a:p>
            <a:r>
              <a:rPr lang="en-US" sz="900" dirty="0"/>
              <a:t>Practice disagreeing with or declining provider</a:t>
            </a:r>
          </a:p>
          <a:p>
            <a:r>
              <a:rPr lang="en-US" sz="900" dirty="0"/>
              <a:t>Practice disagreeing with or declining non provider</a:t>
            </a:r>
          </a:p>
          <a:p>
            <a:r>
              <a:rPr lang="en-US" sz="900" dirty="0"/>
              <a:t>Accepting variations to my routine and schedule</a:t>
            </a:r>
          </a:p>
          <a:p>
            <a:r>
              <a:rPr lang="en-US" sz="900" dirty="0"/>
              <a:t>Practice navigating situations without a clear solution without provider support</a:t>
            </a:r>
          </a:p>
          <a:p>
            <a:r>
              <a:rPr lang="en-US" sz="900" dirty="0"/>
              <a:t>Practice navigating situations that require problem solving or pivot without provider support</a:t>
            </a:r>
          </a:p>
          <a:p>
            <a:endParaRPr lang="en-US" dirty="0"/>
          </a:p>
        </p:txBody>
      </p:sp>
    </p:spTree>
    <p:extLst>
      <p:ext uri="{BB962C8B-B14F-4D97-AF65-F5344CB8AC3E}">
        <p14:creationId xmlns:p14="http://schemas.microsoft.com/office/powerpoint/2010/main" val="336318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0"/>
                                        <p:tgtEl>
                                          <p:spTgt spid="10"/>
                                        </p:tgtEl>
                                      </p:cBhvr>
                                    </p:animEffect>
                                    <p:anim calcmode="lin" valueType="num">
                                      <p:cBhvr>
                                        <p:cTn id="37" dur="2000" fill="hold"/>
                                        <p:tgtEl>
                                          <p:spTgt spid="10"/>
                                        </p:tgtEl>
                                        <p:attrNameLst>
                                          <p:attrName>ppt_w</p:attrName>
                                        </p:attrNameLst>
                                      </p:cBhvr>
                                      <p:tavLst>
                                        <p:tav tm="0" fmla="#ppt_w*sin(2.5*pi*$)">
                                          <p:val>
                                            <p:fltVal val="0"/>
                                          </p:val>
                                        </p:tav>
                                        <p:tav tm="100000">
                                          <p:val>
                                            <p:fltVal val="1"/>
                                          </p:val>
                                        </p:tav>
                                      </p:tavLst>
                                    </p:anim>
                                    <p:anim calcmode="lin" valueType="num">
                                      <p:cBhvr>
                                        <p:cTn id="38"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871-0822-7ED3-9200-640E90A895C0}"/>
              </a:ext>
            </a:extLst>
          </p:cNvPr>
          <p:cNvSpPr txBox="1">
            <a:spLocks noGrp="1"/>
          </p:cNvSpPr>
          <p:nvPr>
            <p:ph type="title" idx="4294967295"/>
          </p:nvPr>
        </p:nvSpPr>
        <p:spPr>
          <a:xfrm>
            <a:off x="188186" y="416550"/>
            <a:ext cx="6658927"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342900" rtl="0" eaLnBrk="1" fontAlgn="auto" latinLnBrk="0" hangingPunct="1">
              <a:lnSpc>
                <a:spcPct val="100000"/>
              </a:lnSpc>
              <a:spcBef>
                <a:spcPts val="0"/>
              </a:spcBef>
              <a:spcAft>
                <a:spcPts val="0"/>
              </a:spcAft>
              <a:buClrTx/>
              <a:buSzTx/>
              <a:buFontTx/>
              <a:buNone/>
              <a:tabLst/>
              <a:defRPr sz="3200" b="1"/>
            </a:pPr>
            <a:r>
              <a:rPr kumimoji="0" lang="en-US" sz="3000" b="1" i="0" u="sng" strike="noStrike" kern="1200" cap="none" spc="0" normalizeH="0" baseline="0" noProof="0" dirty="0">
                <a:ln>
                  <a:noFill/>
                </a:ln>
                <a:solidFill>
                  <a:prstClr val="white"/>
                </a:solidFill>
                <a:effectLst/>
                <a:uLnTx/>
                <a:uFillTx/>
                <a:latin typeface="Calibri"/>
                <a:ea typeface="+mn-ea"/>
                <a:cs typeface="+mn-cs"/>
              </a:rPr>
              <a:t>Bridging the Gap Between CBDS and CIE</a:t>
            </a:r>
          </a:p>
        </p:txBody>
      </p:sp>
      <p:sp>
        <p:nvSpPr>
          <p:cNvPr id="3" name="TextBox 2">
            <a:extLst>
              <a:ext uri="{FF2B5EF4-FFF2-40B4-BE49-F238E27FC236}">
                <a16:creationId xmlns:a16="http://schemas.microsoft.com/office/drawing/2014/main" id="{A7447A53-9B26-B4CC-26EC-0778567A9AE5}"/>
              </a:ext>
            </a:extLst>
          </p:cNvPr>
          <p:cNvSpPr txBox="1"/>
          <p:nvPr/>
        </p:nvSpPr>
        <p:spPr>
          <a:xfrm>
            <a:off x="4737530" y="1710343"/>
            <a:ext cx="4406470" cy="461665"/>
          </a:xfrm>
          <a:prstGeom prst="rect">
            <a:avLst/>
          </a:prstGeom>
          <a:solidFill>
            <a:schemeClr val="accent3">
              <a:lumMod val="40000"/>
              <a:lumOff val="60000"/>
            </a:schemeClr>
          </a:solidFill>
        </p:spPr>
        <p:txBody>
          <a:bodyPr wrap="square">
            <a:spAutoFit/>
          </a:bodyPr>
          <a:lstStyle/>
          <a:p>
            <a:pPr defTabSz="342900" fontAlgn="auto">
              <a:spcBef>
                <a:spcPts val="0"/>
              </a:spcBef>
              <a:spcAft>
                <a:spcPts val="0"/>
              </a:spcAft>
              <a:defRPr sz="1400"/>
            </a:pPr>
            <a:r>
              <a:rPr sz="1200" dirty="0">
                <a:solidFill>
                  <a:prstClr val="black"/>
                </a:solidFill>
                <a:latin typeface="Calibri"/>
              </a:rPr>
              <a:t>Transition to CIE – Sustained Work with Independence</a:t>
            </a:r>
            <a:br>
              <a:rPr sz="1200" dirty="0">
                <a:solidFill>
                  <a:prstClr val="black"/>
                </a:solidFill>
                <a:latin typeface="Calibri"/>
              </a:rPr>
            </a:br>
            <a:r>
              <a:rPr sz="1200" dirty="0">
                <a:solidFill>
                  <a:prstClr val="black"/>
                </a:solidFill>
                <a:latin typeface="Calibri"/>
              </a:rPr>
              <a:t>🎓💼🔓 Paid employment with remote/adaptive supports</a:t>
            </a:r>
          </a:p>
        </p:txBody>
      </p:sp>
      <p:sp>
        <p:nvSpPr>
          <p:cNvPr id="10" name="TextBox 9">
            <a:extLst>
              <a:ext uri="{FF2B5EF4-FFF2-40B4-BE49-F238E27FC236}">
                <a16:creationId xmlns:a16="http://schemas.microsoft.com/office/drawing/2014/main" id="{D7FD997D-CF12-867D-B22A-169B6028AFF7}"/>
              </a:ext>
            </a:extLst>
          </p:cNvPr>
          <p:cNvSpPr txBox="1"/>
          <p:nvPr/>
        </p:nvSpPr>
        <p:spPr>
          <a:xfrm>
            <a:off x="4289519" y="2102758"/>
            <a:ext cx="4854481" cy="461665"/>
          </a:xfrm>
          <a:prstGeom prst="rect">
            <a:avLst/>
          </a:prstGeom>
          <a:solidFill>
            <a:schemeClr val="accent3">
              <a:lumMod val="40000"/>
              <a:lumOff val="60000"/>
            </a:schemeClr>
          </a:solidFill>
        </p:spPr>
        <p:txBody>
          <a:bodyPr wrap="square">
            <a:spAutoFit/>
          </a:bodyPr>
          <a:lstStyle/>
          <a:p>
            <a:pPr defTabSz="342900" fontAlgn="auto">
              <a:spcBef>
                <a:spcPts val="0"/>
              </a:spcBef>
              <a:spcAft>
                <a:spcPts val="0"/>
              </a:spcAft>
              <a:defRPr sz="1400"/>
            </a:pPr>
            <a:r>
              <a:rPr lang="en-US" sz="1200" dirty="0">
                <a:solidFill>
                  <a:prstClr val="black"/>
                </a:solidFill>
                <a:latin typeface="Calibri"/>
              </a:rPr>
              <a:t>Preparation</a:t>
            </a:r>
            <a:r>
              <a:rPr sz="1200" dirty="0">
                <a:solidFill>
                  <a:prstClr val="black"/>
                </a:solidFill>
                <a:latin typeface="Calibri"/>
              </a:rPr>
              <a:t> – </a:t>
            </a:r>
            <a:r>
              <a:rPr lang="en-US" sz="1200" dirty="0">
                <a:solidFill>
                  <a:prstClr val="black"/>
                </a:solidFill>
                <a:latin typeface="Calibri"/>
              </a:rPr>
              <a:t>Job Development &amp; Informed Transition</a:t>
            </a:r>
            <a:br>
              <a:rPr sz="1200" dirty="0">
                <a:solidFill>
                  <a:prstClr val="black"/>
                </a:solidFill>
                <a:latin typeface="Calibri"/>
              </a:rPr>
            </a:br>
            <a:r>
              <a:rPr lang="en-US" sz="1200" dirty="0">
                <a:solidFill>
                  <a:prstClr val="black"/>
                </a:solidFill>
                <a:latin typeface="Calibri"/>
              </a:rPr>
              <a:t>📱</a:t>
            </a:r>
            <a:r>
              <a:rPr sz="1200" dirty="0">
                <a:solidFill>
                  <a:prstClr val="black"/>
                </a:solidFill>
                <a:latin typeface="Calibri"/>
              </a:rPr>
              <a:t>🛠️</a:t>
            </a:r>
            <a:r>
              <a:rPr lang="en-US" sz="1200" dirty="0">
                <a:solidFill>
                  <a:prstClr val="black"/>
                </a:solidFill>
                <a:latin typeface="Calibri"/>
              </a:rPr>
              <a:t> 🧩</a:t>
            </a:r>
            <a:r>
              <a:rPr sz="1200" dirty="0">
                <a:solidFill>
                  <a:prstClr val="black"/>
                </a:solidFill>
                <a:latin typeface="Calibri"/>
              </a:rPr>
              <a:t> </a:t>
            </a:r>
            <a:r>
              <a:rPr lang="en-US" sz="1200" dirty="0">
                <a:solidFill>
                  <a:prstClr val="black"/>
                </a:solidFill>
                <a:latin typeface="Calibri"/>
              </a:rPr>
              <a:t>Job Search, Resume Development, Benefits Counseling, ABLE</a:t>
            </a:r>
            <a:endParaRPr sz="1200" dirty="0">
              <a:solidFill>
                <a:prstClr val="black"/>
              </a:solidFill>
              <a:latin typeface="Calibri"/>
            </a:endParaRPr>
          </a:p>
        </p:txBody>
      </p:sp>
      <p:sp>
        <p:nvSpPr>
          <p:cNvPr id="4" name="TextBox 3">
            <a:extLst>
              <a:ext uri="{FF2B5EF4-FFF2-40B4-BE49-F238E27FC236}">
                <a16:creationId xmlns:a16="http://schemas.microsoft.com/office/drawing/2014/main" id="{90579598-C100-41C8-73EB-EECA4617B7DE}"/>
              </a:ext>
            </a:extLst>
          </p:cNvPr>
          <p:cNvSpPr txBox="1"/>
          <p:nvPr/>
        </p:nvSpPr>
        <p:spPr>
          <a:xfrm>
            <a:off x="3833457" y="2527302"/>
            <a:ext cx="5310541" cy="461665"/>
          </a:xfrm>
          <a:prstGeom prst="rect">
            <a:avLst/>
          </a:prstGeom>
          <a:solidFill>
            <a:schemeClr val="accent3">
              <a:lumMod val="40000"/>
              <a:lumOff val="60000"/>
            </a:schemeClr>
          </a:solidFill>
        </p:spPr>
        <p:txBody>
          <a:bodyPr wrap="square">
            <a:spAutoFit/>
          </a:bodyPr>
          <a:lstStyle/>
          <a:p>
            <a:pPr defTabSz="342900" fontAlgn="auto">
              <a:spcBef>
                <a:spcPts val="0"/>
              </a:spcBef>
              <a:spcAft>
                <a:spcPts val="0"/>
              </a:spcAft>
              <a:defRPr sz="1400"/>
            </a:pPr>
            <a:r>
              <a:rPr sz="1200">
                <a:solidFill>
                  <a:prstClr val="black"/>
                </a:solidFill>
                <a:latin typeface="Calibri"/>
              </a:rPr>
              <a:t>Exploration – Community-Based Work, Internships, Informational Interviews</a:t>
            </a:r>
            <a:br>
              <a:rPr sz="1200">
                <a:solidFill>
                  <a:prstClr val="black"/>
                </a:solidFill>
                <a:latin typeface="Calibri"/>
              </a:rPr>
            </a:br>
            <a:r>
              <a:rPr sz="1200">
                <a:solidFill>
                  <a:prstClr val="black"/>
                </a:solidFill>
                <a:latin typeface="Calibri"/>
              </a:rPr>
              <a:t>🏢🔍🛠️ Career sampling, workplace exposure</a:t>
            </a:r>
            <a:r>
              <a:rPr lang="en-US" sz="1200">
                <a:solidFill>
                  <a:prstClr val="black"/>
                </a:solidFill>
                <a:latin typeface="Calibri"/>
              </a:rPr>
              <a:t>, establish references</a:t>
            </a:r>
            <a:endParaRPr sz="1200">
              <a:solidFill>
                <a:prstClr val="black"/>
              </a:solidFill>
              <a:latin typeface="Calibri"/>
            </a:endParaRPr>
          </a:p>
        </p:txBody>
      </p:sp>
      <p:sp>
        <p:nvSpPr>
          <p:cNvPr id="5" name="TextBox 4">
            <a:extLst>
              <a:ext uri="{FF2B5EF4-FFF2-40B4-BE49-F238E27FC236}">
                <a16:creationId xmlns:a16="http://schemas.microsoft.com/office/drawing/2014/main" id="{C02F63BE-50DC-E97A-50C2-BBDBA72909E1}"/>
              </a:ext>
            </a:extLst>
          </p:cNvPr>
          <p:cNvSpPr txBox="1"/>
          <p:nvPr/>
        </p:nvSpPr>
        <p:spPr>
          <a:xfrm>
            <a:off x="3532442" y="2947439"/>
            <a:ext cx="5611556" cy="461665"/>
          </a:xfrm>
          <a:prstGeom prst="rect">
            <a:avLst/>
          </a:prstGeom>
          <a:solidFill>
            <a:schemeClr val="accent6">
              <a:lumMod val="20000"/>
              <a:lumOff val="80000"/>
            </a:schemeClr>
          </a:solidFill>
        </p:spPr>
        <p:txBody>
          <a:bodyPr wrap="square">
            <a:spAutoFit/>
          </a:bodyPr>
          <a:lstStyle/>
          <a:p>
            <a:pPr defTabSz="342900" fontAlgn="auto">
              <a:spcBef>
                <a:spcPts val="0"/>
              </a:spcBef>
              <a:spcAft>
                <a:spcPts val="0"/>
              </a:spcAft>
              <a:defRPr sz="1400"/>
            </a:pPr>
            <a:r>
              <a:rPr sz="1200" dirty="0">
                <a:solidFill>
                  <a:prstClr val="black"/>
                </a:solidFill>
                <a:latin typeface="Calibri"/>
              </a:rPr>
              <a:t>Competency – Assistive Tech Use, Time Management, Problem Solving</a:t>
            </a:r>
            <a:br>
              <a:rPr sz="1200" dirty="0">
                <a:solidFill>
                  <a:prstClr val="black"/>
                </a:solidFill>
                <a:latin typeface="Calibri"/>
              </a:rPr>
            </a:br>
            <a:r>
              <a:rPr sz="1200" dirty="0">
                <a:solidFill>
                  <a:prstClr val="black"/>
                </a:solidFill>
                <a:latin typeface="Calibri"/>
              </a:rPr>
              <a:t>📱⏰🧩 Apps, timers, adapted tools</a:t>
            </a:r>
            <a:r>
              <a:rPr lang="en-US" sz="1200" dirty="0">
                <a:solidFill>
                  <a:prstClr val="black"/>
                </a:solidFill>
                <a:latin typeface="Calibri"/>
              </a:rPr>
              <a:t>, Observations, Skill specific training</a:t>
            </a:r>
            <a:endParaRPr sz="1200" dirty="0">
              <a:solidFill>
                <a:prstClr val="black"/>
              </a:solidFill>
              <a:latin typeface="Calibri"/>
            </a:endParaRPr>
          </a:p>
        </p:txBody>
      </p:sp>
      <p:sp>
        <p:nvSpPr>
          <p:cNvPr id="6" name="TextBox 5">
            <a:extLst>
              <a:ext uri="{FF2B5EF4-FFF2-40B4-BE49-F238E27FC236}">
                <a16:creationId xmlns:a16="http://schemas.microsoft.com/office/drawing/2014/main" id="{4A2CAFF8-5D2C-4C9B-9AF5-56B1B1AB38C8}"/>
              </a:ext>
            </a:extLst>
          </p:cNvPr>
          <p:cNvSpPr txBox="1"/>
          <p:nvPr/>
        </p:nvSpPr>
        <p:spPr>
          <a:xfrm>
            <a:off x="3120024" y="3380406"/>
            <a:ext cx="6023977" cy="461665"/>
          </a:xfrm>
          <a:prstGeom prst="rect">
            <a:avLst/>
          </a:prstGeom>
          <a:solidFill>
            <a:schemeClr val="accent6">
              <a:lumMod val="20000"/>
              <a:lumOff val="80000"/>
            </a:schemeClr>
          </a:solidFill>
        </p:spPr>
        <p:txBody>
          <a:bodyPr wrap="square">
            <a:spAutoFit/>
          </a:bodyPr>
          <a:lstStyle/>
          <a:p>
            <a:pPr defTabSz="342900" fontAlgn="auto">
              <a:spcBef>
                <a:spcPts val="0"/>
              </a:spcBef>
              <a:spcAft>
                <a:spcPts val="0"/>
              </a:spcAft>
              <a:defRPr sz="1400"/>
            </a:pPr>
            <a:r>
              <a:rPr sz="1200">
                <a:solidFill>
                  <a:prstClr val="black"/>
                </a:solidFill>
                <a:latin typeface="Calibri"/>
              </a:rPr>
              <a:t>Competency – </a:t>
            </a:r>
            <a:r>
              <a:rPr lang="en-US" sz="1200">
                <a:solidFill>
                  <a:prstClr val="black"/>
                </a:solidFill>
                <a:latin typeface="Calibri"/>
              </a:rPr>
              <a:t>Experience, </a:t>
            </a:r>
            <a:r>
              <a:rPr sz="1200">
                <a:solidFill>
                  <a:prstClr val="black"/>
                </a:solidFill>
                <a:latin typeface="Calibri"/>
              </a:rPr>
              <a:t>Task Management, Focus, Communication</a:t>
            </a:r>
            <a:br>
              <a:rPr sz="1200">
                <a:solidFill>
                  <a:prstClr val="black"/>
                </a:solidFill>
                <a:latin typeface="Calibri"/>
              </a:rPr>
            </a:br>
            <a:r>
              <a:rPr sz="1200">
                <a:solidFill>
                  <a:prstClr val="black"/>
                </a:solidFill>
                <a:latin typeface="Calibri"/>
              </a:rPr>
              <a:t>📝🎯💬 Structured tasks, volunteering, remote prompts</a:t>
            </a:r>
          </a:p>
        </p:txBody>
      </p:sp>
      <p:sp>
        <p:nvSpPr>
          <p:cNvPr id="12" name="TextBox 11">
            <a:extLst>
              <a:ext uri="{FF2B5EF4-FFF2-40B4-BE49-F238E27FC236}">
                <a16:creationId xmlns:a16="http://schemas.microsoft.com/office/drawing/2014/main" id="{D306717B-E467-E5D4-CA58-E716E97D57F8}"/>
              </a:ext>
            </a:extLst>
          </p:cNvPr>
          <p:cNvSpPr txBox="1"/>
          <p:nvPr/>
        </p:nvSpPr>
        <p:spPr>
          <a:xfrm>
            <a:off x="2645230" y="3818988"/>
            <a:ext cx="6498770" cy="461665"/>
          </a:xfrm>
          <a:prstGeom prst="rect">
            <a:avLst/>
          </a:prstGeom>
          <a:solidFill>
            <a:schemeClr val="accent2">
              <a:lumMod val="20000"/>
              <a:lumOff val="80000"/>
            </a:schemeClr>
          </a:solidFill>
        </p:spPr>
        <p:txBody>
          <a:bodyPr wrap="square">
            <a:spAutoFit/>
          </a:bodyPr>
          <a:lstStyle/>
          <a:p>
            <a:pPr defTabSz="342900" fontAlgn="auto">
              <a:spcBef>
                <a:spcPts val="0"/>
              </a:spcBef>
              <a:spcAft>
                <a:spcPts val="0"/>
              </a:spcAft>
              <a:defRPr sz="1400"/>
            </a:pPr>
            <a:r>
              <a:rPr sz="1200">
                <a:solidFill>
                  <a:prstClr val="black"/>
                </a:solidFill>
                <a:latin typeface="Calibri"/>
              </a:rPr>
              <a:t>Stability – Routine</a:t>
            </a:r>
            <a:r>
              <a:rPr lang="en-US" sz="1200">
                <a:solidFill>
                  <a:prstClr val="black"/>
                </a:solidFill>
                <a:latin typeface="Calibri"/>
              </a:rPr>
              <a:t> Awareness</a:t>
            </a:r>
            <a:r>
              <a:rPr sz="1200">
                <a:solidFill>
                  <a:prstClr val="black"/>
                </a:solidFill>
                <a:latin typeface="Calibri"/>
              </a:rPr>
              <a:t>, Adaptability, Social Supports</a:t>
            </a:r>
            <a:r>
              <a:rPr lang="en-US" sz="1200">
                <a:solidFill>
                  <a:prstClr val="black"/>
                </a:solidFill>
                <a:latin typeface="Calibri"/>
              </a:rPr>
              <a:t>, Self Reliance</a:t>
            </a:r>
            <a:br>
              <a:rPr sz="1200">
                <a:solidFill>
                  <a:prstClr val="black"/>
                </a:solidFill>
                <a:latin typeface="Calibri"/>
              </a:rPr>
            </a:br>
            <a:r>
              <a:rPr sz="1200">
                <a:solidFill>
                  <a:prstClr val="black"/>
                </a:solidFill>
                <a:latin typeface="Calibri"/>
              </a:rPr>
              <a:t>📅🏠 Schedules, </a:t>
            </a:r>
            <a:r>
              <a:rPr lang="en-US" sz="1200">
                <a:solidFill>
                  <a:prstClr val="black"/>
                </a:solidFill>
                <a:latin typeface="Calibri"/>
              </a:rPr>
              <a:t>Ind. </a:t>
            </a:r>
            <a:r>
              <a:rPr sz="1200">
                <a:solidFill>
                  <a:prstClr val="black"/>
                </a:solidFill>
                <a:latin typeface="Calibri"/>
              </a:rPr>
              <a:t>resource access, social engagement</a:t>
            </a:r>
          </a:p>
        </p:txBody>
      </p:sp>
      <p:sp>
        <p:nvSpPr>
          <p:cNvPr id="7" name="TextBox 6">
            <a:extLst>
              <a:ext uri="{FF2B5EF4-FFF2-40B4-BE49-F238E27FC236}">
                <a16:creationId xmlns:a16="http://schemas.microsoft.com/office/drawing/2014/main" id="{574ADA9C-DF17-ADEB-96B5-8B263E47B46A}"/>
              </a:ext>
            </a:extLst>
          </p:cNvPr>
          <p:cNvSpPr txBox="1"/>
          <p:nvPr/>
        </p:nvSpPr>
        <p:spPr>
          <a:xfrm>
            <a:off x="2143533" y="4251955"/>
            <a:ext cx="7000465" cy="461665"/>
          </a:xfrm>
          <a:prstGeom prst="rect">
            <a:avLst/>
          </a:prstGeom>
          <a:solidFill>
            <a:schemeClr val="accent2">
              <a:lumMod val="20000"/>
              <a:lumOff val="80000"/>
            </a:schemeClr>
          </a:solidFill>
        </p:spPr>
        <p:txBody>
          <a:bodyPr wrap="square">
            <a:spAutoFit/>
          </a:bodyPr>
          <a:lstStyle/>
          <a:p>
            <a:pPr defTabSz="342900" fontAlgn="auto">
              <a:spcBef>
                <a:spcPts val="0"/>
              </a:spcBef>
              <a:spcAft>
                <a:spcPts val="0"/>
              </a:spcAft>
              <a:defRPr sz="1400"/>
            </a:pPr>
            <a:r>
              <a:rPr sz="1200">
                <a:solidFill>
                  <a:prstClr val="black"/>
                </a:solidFill>
                <a:latin typeface="Calibri"/>
              </a:rPr>
              <a:t>Stability – </a:t>
            </a:r>
            <a:r>
              <a:rPr lang="en-US" sz="1200">
                <a:solidFill>
                  <a:prstClr val="black"/>
                </a:solidFill>
                <a:latin typeface="Calibri"/>
              </a:rPr>
              <a:t> Assess Interests &amp; Support Needs - ID Resources to ensure access to exploration</a:t>
            </a:r>
            <a:br>
              <a:rPr sz="1200">
                <a:solidFill>
                  <a:prstClr val="black"/>
                </a:solidFill>
                <a:latin typeface="Calibri"/>
              </a:rPr>
            </a:br>
            <a:r>
              <a:rPr sz="1200">
                <a:solidFill>
                  <a:prstClr val="black"/>
                </a:solidFill>
                <a:latin typeface="Calibri"/>
              </a:rPr>
              <a:t>🚌👥 </a:t>
            </a:r>
            <a:r>
              <a:rPr lang="en-US" sz="1200">
                <a:solidFill>
                  <a:prstClr val="black"/>
                </a:solidFill>
                <a:latin typeface="Calibri"/>
              </a:rPr>
              <a:t>Explore options for travel, mentorship, training, assess interest through exposure</a:t>
            </a:r>
            <a:endParaRPr sz="1200">
              <a:solidFill>
                <a:prstClr val="black"/>
              </a:solidFill>
              <a:latin typeface="Calibri"/>
            </a:endParaRPr>
          </a:p>
        </p:txBody>
      </p:sp>
      <p:sp>
        <p:nvSpPr>
          <p:cNvPr id="8" name="TextBox 7">
            <a:extLst>
              <a:ext uri="{FF2B5EF4-FFF2-40B4-BE49-F238E27FC236}">
                <a16:creationId xmlns:a16="http://schemas.microsoft.com/office/drawing/2014/main" id="{F241EA76-2047-A266-F003-DEC8CEC9E3C6}"/>
              </a:ext>
            </a:extLst>
          </p:cNvPr>
          <p:cNvSpPr txBox="1"/>
          <p:nvPr/>
        </p:nvSpPr>
        <p:spPr>
          <a:xfrm>
            <a:off x="1590974" y="4670826"/>
            <a:ext cx="7553024" cy="461665"/>
          </a:xfrm>
          <a:prstGeom prst="rect">
            <a:avLst/>
          </a:prstGeom>
          <a:solidFill>
            <a:schemeClr val="accent2">
              <a:lumMod val="40000"/>
              <a:lumOff val="60000"/>
            </a:schemeClr>
          </a:solidFill>
        </p:spPr>
        <p:txBody>
          <a:bodyPr wrap="square">
            <a:spAutoFit/>
          </a:bodyPr>
          <a:lstStyle/>
          <a:p>
            <a:pPr defTabSz="342900" fontAlgn="auto">
              <a:spcBef>
                <a:spcPts val="0"/>
              </a:spcBef>
              <a:spcAft>
                <a:spcPts val="0"/>
              </a:spcAft>
              <a:defRPr sz="1400"/>
            </a:pPr>
            <a:r>
              <a:rPr sz="1200">
                <a:solidFill>
                  <a:prstClr val="black"/>
                </a:solidFill>
                <a:latin typeface="Calibri"/>
              </a:rPr>
              <a:t>Stability – Healthy Decision-Making, Risk, Conflict Management</a:t>
            </a:r>
            <a:br>
              <a:rPr sz="1200">
                <a:solidFill>
                  <a:prstClr val="black"/>
                </a:solidFill>
                <a:latin typeface="Calibri"/>
              </a:rPr>
            </a:br>
            <a:r>
              <a:rPr sz="1200">
                <a:solidFill>
                  <a:prstClr val="black"/>
                </a:solidFill>
                <a:latin typeface="Calibri"/>
              </a:rPr>
              <a:t>⚖️🔥🤝 Conflict-resolution roleplays, </a:t>
            </a:r>
            <a:r>
              <a:rPr lang="en-US" sz="1200">
                <a:solidFill>
                  <a:prstClr val="black"/>
                </a:solidFill>
                <a:latin typeface="Calibri"/>
              </a:rPr>
              <a:t>risk-response roleplays, </a:t>
            </a:r>
            <a:r>
              <a:rPr sz="1200">
                <a:solidFill>
                  <a:prstClr val="black"/>
                </a:solidFill>
                <a:latin typeface="Calibri"/>
              </a:rPr>
              <a:t>peer groups</a:t>
            </a:r>
          </a:p>
        </p:txBody>
      </p:sp>
      <p:sp>
        <p:nvSpPr>
          <p:cNvPr id="11" name="TextBox 10">
            <a:extLst>
              <a:ext uri="{FF2B5EF4-FFF2-40B4-BE49-F238E27FC236}">
                <a16:creationId xmlns:a16="http://schemas.microsoft.com/office/drawing/2014/main" id="{04F68343-7FDF-A6F3-2818-FC89CD1E0916}"/>
              </a:ext>
            </a:extLst>
          </p:cNvPr>
          <p:cNvSpPr txBox="1"/>
          <p:nvPr/>
        </p:nvSpPr>
        <p:spPr>
          <a:xfrm>
            <a:off x="1074011" y="5099496"/>
            <a:ext cx="8069987" cy="461665"/>
          </a:xfrm>
          <a:prstGeom prst="rect">
            <a:avLst/>
          </a:prstGeom>
          <a:solidFill>
            <a:schemeClr val="accent2">
              <a:lumMod val="40000"/>
              <a:lumOff val="60000"/>
            </a:schemeClr>
          </a:solidFill>
        </p:spPr>
        <p:txBody>
          <a:bodyPr wrap="square">
            <a:spAutoFit/>
          </a:bodyPr>
          <a:lstStyle/>
          <a:p>
            <a:pPr defTabSz="342900" fontAlgn="auto">
              <a:spcBef>
                <a:spcPts val="0"/>
              </a:spcBef>
              <a:spcAft>
                <a:spcPts val="0"/>
              </a:spcAft>
              <a:defRPr sz="1400"/>
            </a:pPr>
            <a:r>
              <a:rPr lang="en-US" sz="1200">
                <a:solidFill>
                  <a:prstClr val="black"/>
                </a:solidFill>
                <a:latin typeface="Calibri"/>
              </a:rPr>
              <a:t>Stability</a:t>
            </a:r>
            <a:r>
              <a:rPr sz="1200">
                <a:solidFill>
                  <a:prstClr val="black"/>
                </a:solidFill>
                <a:latin typeface="Calibri"/>
              </a:rPr>
              <a:t> –</a:t>
            </a:r>
            <a:r>
              <a:rPr lang="en-US" sz="1200">
                <a:solidFill>
                  <a:prstClr val="black"/>
                </a:solidFill>
                <a:latin typeface="Calibri"/>
              </a:rPr>
              <a:t> Healthy Boundaries, Consent,</a:t>
            </a:r>
            <a:r>
              <a:rPr sz="1200">
                <a:solidFill>
                  <a:prstClr val="black"/>
                </a:solidFill>
                <a:latin typeface="Calibri"/>
              </a:rPr>
              <a:t> </a:t>
            </a:r>
            <a:r>
              <a:rPr lang="en-US" sz="1200">
                <a:solidFill>
                  <a:prstClr val="black"/>
                </a:solidFill>
                <a:latin typeface="Calibri"/>
              </a:rPr>
              <a:t>Self Regulation</a:t>
            </a:r>
            <a:r>
              <a:rPr sz="1200">
                <a:solidFill>
                  <a:prstClr val="black"/>
                </a:solidFill>
                <a:latin typeface="Calibri"/>
              </a:rPr>
              <a:t>, Communication</a:t>
            </a:r>
            <a:r>
              <a:rPr lang="en-US" sz="1200">
                <a:solidFill>
                  <a:prstClr val="black"/>
                </a:solidFill>
                <a:latin typeface="Calibri"/>
              </a:rPr>
              <a:t>, Self-Advocacy</a:t>
            </a:r>
            <a:br>
              <a:rPr sz="1200">
                <a:solidFill>
                  <a:prstClr val="black"/>
                </a:solidFill>
                <a:latin typeface="Calibri"/>
              </a:rPr>
            </a:br>
            <a:r>
              <a:rPr sz="1200">
                <a:solidFill>
                  <a:prstClr val="black"/>
                </a:solidFill>
                <a:latin typeface="Calibri"/>
              </a:rPr>
              <a:t>💬</a:t>
            </a:r>
            <a:r>
              <a:rPr lang="en-US" sz="1200">
                <a:solidFill>
                  <a:prstClr val="black"/>
                </a:solidFill>
                <a:latin typeface="Calibri"/>
              </a:rPr>
              <a:t>👥</a:t>
            </a:r>
            <a:r>
              <a:rPr sz="1200">
                <a:solidFill>
                  <a:prstClr val="black"/>
                </a:solidFill>
                <a:latin typeface="Calibri"/>
              </a:rPr>
              <a:t> </a:t>
            </a:r>
            <a:r>
              <a:rPr lang="en-US" sz="1200">
                <a:solidFill>
                  <a:prstClr val="black"/>
                </a:solidFill>
                <a:latin typeface="Calibri"/>
              </a:rPr>
              <a:t>Educational options, Boundary Setting Roleplays, peer groups, </a:t>
            </a:r>
            <a:r>
              <a:rPr lang="en-US" sz="1200" err="1">
                <a:solidFill>
                  <a:prstClr val="black"/>
                </a:solidFill>
                <a:latin typeface="Calibri"/>
              </a:rPr>
              <a:t>CtL</a:t>
            </a:r>
            <a:r>
              <a:rPr lang="en-US" sz="1200">
                <a:solidFill>
                  <a:prstClr val="black"/>
                </a:solidFill>
                <a:latin typeface="Calibri"/>
              </a:rPr>
              <a:t> relationship mapping</a:t>
            </a:r>
            <a:endParaRPr sz="1200">
              <a:solidFill>
                <a:prstClr val="black"/>
              </a:solidFill>
              <a:latin typeface="Calibri"/>
            </a:endParaRPr>
          </a:p>
        </p:txBody>
      </p:sp>
      <p:sp>
        <p:nvSpPr>
          <p:cNvPr id="9" name="TextBox 8">
            <a:extLst>
              <a:ext uri="{FF2B5EF4-FFF2-40B4-BE49-F238E27FC236}">
                <a16:creationId xmlns:a16="http://schemas.microsoft.com/office/drawing/2014/main" id="{D2C7E76E-3436-8088-36D9-CBE442E59DEC}"/>
              </a:ext>
            </a:extLst>
          </p:cNvPr>
          <p:cNvSpPr txBox="1"/>
          <p:nvPr/>
        </p:nvSpPr>
        <p:spPr>
          <a:xfrm>
            <a:off x="246317" y="5528279"/>
            <a:ext cx="8897682" cy="461665"/>
          </a:xfrm>
          <a:prstGeom prst="rect">
            <a:avLst/>
          </a:prstGeom>
          <a:solidFill>
            <a:schemeClr val="accent2">
              <a:lumMod val="40000"/>
              <a:lumOff val="60000"/>
            </a:schemeClr>
          </a:solidFill>
        </p:spPr>
        <p:txBody>
          <a:bodyPr wrap="square">
            <a:spAutoFit/>
          </a:bodyPr>
          <a:lstStyle/>
          <a:p>
            <a:pPr defTabSz="342900" fontAlgn="auto">
              <a:spcBef>
                <a:spcPts val="0"/>
              </a:spcBef>
              <a:spcAft>
                <a:spcPts val="0"/>
              </a:spcAft>
              <a:defRPr sz="1400"/>
            </a:pPr>
            <a:r>
              <a:rPr sz="1200">
                <a:solidFill>
                  <a:prstClr val="black"/>
                </a:solidFill>
                <a:latin typeface="Calibri"/>
              </a:rPr>
              <a:t>Stability – Mental &amp; Physical Health</a:t>
            </a:r>
            <a:r>
              <a:rPr lang="en-US" sz="1200">
                <a:solidFill>
                  <a:prstClr val="black"/>
                </a:solidFill>
                <a:latin typeface="Calibri"/>
              </a:rPr>
              <a:t>, Wellness &amp; Risk Recognition &amp; Response</a:t>
            </a:r>
            <a:br>
              <a:rPr sz="1200">
                <a:solidFill>
                  <a:prstClr val="black"/>
                </a:solidFill>
                <a:latin typeface="Calibri"/>
              </a:rPr>
            </a:br>
            <a:r>
              <a:rPr sz="1200">
                <a:solidFill>
                  <a:prstClr val="black"/>
                </a:solidFill>
                <a:latin typeface="Calibri"/>
              </a:rPr>
              <a:t>🧠❤️ </a:t>
            </a:r>
            <a:r>
              <a:rPr lang="en-US" sz="1200">
                <a:solidFill>
                  <a:prstClr val="black"/>
                </a:solidFill>
                <a:latin typeface="Calibri"/>
              </a:rPr>
              <a:t>Practices to ensure health &amp; </a:t>
            </a:r>
            <a:r>
              <a:rPr sz="1200">
                <a:solidFill>
                  <a:prstClr val="black"/>
                </a:solidFill>
                <a:latin typeface="Calibri"/>
              </a:rPr>
              <a:t>wellness</a:t>
            </a:r>
            <a:r>
              <a:rPr lang="en-US" sz="1200">
                <a:solidFill>
                  <a:prstClr val="black"/>
                </a:solidFill>
                <a:latin typeface="Calibri"/>
              </a:rPr>
              <a:t>, first aid, safety, risk awareness, response &amp; reporting training</a:t>
            </a:r>
            <a:r>
              <a:rPr sz="1200">
                <a:solidFill>
                  <a:prstClr val="black"/>
                </a:solidFill>
                <a:latin typeface="Calibri"/>
              </a:rPr>
              <a:t> activities</a:t>
            </a:r>
          </a:p>
        </p:txBody>
      </p:sp>
      <p:pic>
        <p:nvPicPr>
          <p:cNvPr id="18" name="Graphic 17">
            <a:extLst>
              <a:ext uri="{FF2B5EF4-FFF2-40B4-BE49-F238E27FC236}">
                <a16:creationId xmlns:a16="http://schemas.microsoft.com/office/drawing/2014/main" id="{8835488B-04B9-0B6F-F347-E8E314B7942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92071" y="1647163"/>
            <a:ext cx="914400" cy="914400"/>
          </a:xfrm>
          <a:prstGeom prst="rect">
            <a:avLst/>
          </a:prstGeom>
        </p:spPr>
      </p:pic>
      <p:pic>
        <p:nvPicPr>
          <p:cNvPr id="21" name="Graphic 20">
            <a:extLst>
              <a:ext uri="{FF2B5EF4-FFF2-40B4-BE49-F238E27FC236}">
                <a16:creationId xmlns:a16="http://schemas.microsoft.com/office/drawing/2014/main" id="{874AACF6-7935-5CA9-9AAC-47D1356290F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0302" y="916552"/>
            <a:ext cx="1005540" cy="1005540"/>
          </a:xfrm>
          <a:prstGeom prst="rect">
            <a:avLst/>
          </a:prstGeom>
        </p:spPr>
      </p:pic>
    </p:spTree>
    <p:extLst>
      <p:ext uri="{BB962C8B-B14F-4D97-AF65-F5344CB8AC3E}">
        <p14:creationId xmlns:p14="http://schemas.microsoft.com/office/powerpoint/2010/main" val="229263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F33BF-FDC9-1834-0AF3-95CE804F14E8}"/>
              </a:ext>
            </a:extLst>
          </p:cNvPr>
          <p:cNvSpPr>
            <a:spLocks noGrp="1"/>
          </p:cNvSpPr>
          <p:nvPr>
            <p:ph type="ctrTitle"/>
          </p:nvPr>
        </p:nvSpPr>
        <p:spPr>
          <a:xfrm>
            <a:off x="692658" y="-1006429"/>
            <a:ext cx="7408552" cy="1006429"/>
          </a:xfrm>
        </p:spPr>
        <p:txBody>
          <a:bodyPr wrap="square" anchor="b">
            <a:spAutoFit/>
          </a:bodyPr>
          <a:lstStyle/>
          <a:p>
            <a:r>
              <a:rPr lang="en-US" dirty="0"/>
              <a:t>Stability, Exploration, Preparation, CIE Transition</a:t>
            </a:r>
          </a:p>
        </p:txBody>
      </p:sp>
      <p:pic>
        <p:nvPicPr>
          <p:cNvPr id="4" name="Content Placeholder 3" descr="Stability: health and safety, wellness and risk awarenes; Exploration: real world experiences">
            <a:extLst>
              <a:ext uri="{FF2B5EF4-FFF2-40B4-BE49-F238E27FC236}">
                <a16:creationId xmlns:a16="http://schemas.microsoft.com/office/drawing/2014/main" id="{4C80522A-41EE-E4AC-4956-23A74F4FB766}"/>
              </a:ext>
            </a:extLst>
          </p:cNvPr>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692657" y="1262744"/>
            <a:ext cx="7900150" cy="5055544"/>
          </a:xfrm>
          <a:prstGeom prst="rect">
            <a:avLst/>
          </a:prstGeom>
          <a:noFill/>
        </p:spPr>
      </p:pic>
    </p:spTree>
    <p:extLst>
      <p:ext uri="{BB962C8B-B14F-4D97-AF65-F5344CB8AC3E}">
        <p14:creationId xmlns:p14="http://schemas.microsoft.com/office/powerpoint/2010/main" val="2774152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E31312-8BFB-C70E-787B-03C1A95C8C27}"/>
              </a:ext>
            </a:extLst>
          </p:cNvPr>
          <p:cNvSpPr>
            <a:spLocks noGrp="1"/>
          </p:cNvSpPr>
          <p:nvPr>
            <p:ph type="title"/>
          </p:nvPr>
        </p:nvSpPr>
        <p:spPr>
          <a:xfrm>
            <a:off x="0" y="0"/>
            <a:ext cx="0" cy="0"/>
          </a:xfrm>
        </p:spPr>
        <p:txBody>
          <a:bodyPr anchor="b"/>
          <a:lstStyle/>
          <a:p>
            <a:r>
              <a:rPr lang="en-US" dirty="0"/>
              <a:t>Tools Discussed Support Readiness </a:t>
            </a:r>
          </a:p>
        </p:txBody>
      </p:sp>
      <p:pic>
        <p:nvPicPr>
          <p:cNvPr id="4" name="Picture 3">
            <a:extLst>
              <a:ext uri="{FF2B5EF4-FFF2-40B4-BE49-F238E27FC236}">
                <a16:creationId xmlns:a16="http://schemas.microsoft.com/office/drawing/2014/main" id="{03D245B7-AB98-2CCD-8A67-6E13024B57E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0399" y="726299"/>
            <a:ext cx="3518994" cy="4676202"/>
          </a:xfrm>
          <a:prstGeom prst="rect">
            <a:avLst/>
          </a:prstGeom>
        </p:spPr>
      </p:pic>
      <p:pic>
        <p:nvPicPr>
          <p:cNvPr id="6" name="Content Placeholder 5">
            <a:extLst>
              <a:ext uri="{FF2B5EF4-FFF2-40B4-BE49-F238E27FC236}">
                <a16:creationId xmlns:a16="http://schemas.microsoft.com/office/drawing/2014/main" id="{B04582FD-6027-1B8F-811C-27526E966E17}"/>
              </a:ext>
              <a:ext uri="{C183D7F6-B498-43B3-948B-1728B52AA6E4}">
                <adec:decorative xmlns:adec="http://schemas.microsoft.com/office/drawing/2017/decorative" val="1"/>
              </a:ext>
            </a:extLst>
          </p:cNvPr>
          <p:cNvPicPr>
            <a:picLocks noGrp="1" noChangeAspect="1"/>
          </p:cNvPicPr>
          <p:nvPr>
            <p:ph sz="quarter" idx="4294967295"/>
          </p:nvPr>
        </p:nvPicPr>
        <p:blipFill>
          <a:blip r:embed="rId3"/>
          <a:stretch>
            <a:fillRect/>
          </a:stretch>
        </p:blipFill>
        <p:spPr>
          <a:xfrm>
            <a:off x="4857575" y="326891"/>
            <a:ext cx="3115548" cy="3466709"/>
          </a:xfrm>
          <a:prstGeom prst="rect">
            <a:avLst/>
          </a:prstGeom>
        </p:spPr>
      </p:pic>
      <p:pic>
        <p:nvPicPr>
          <p:cNvPr id="10" name="Picture 9">
            <a:extLst>
              <a:ext uri="{FF2B5EF4-FFF2-40B4-BE49-F238E27FC236}">
                <a16:creationId xmlns:a16="http://schemas.microsoft.com/office/drawing/2014/main" id="{D3599332-FD7B-C4A6-5A0A-060D5F9260E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02768" y="3064400"/>
            <a:ext cx="1967315" cy="3364163"/>
          </a:xfrm>
          <a:prstGeom prst="rect">
            <a:avLst/>
          </a:prstGeom>
        </p:spPr>
      </p:pic>
      <p:sp>
        <p:nvSpPr>
          <p:cNvPr id="11" name="Callout: Up Arrow 10">
            <a:extLst>
              <a:ext uri="{FF2B5EF4-FFF2-40B4-BE49-F238E27FC236}">
                <a16:creationId xmlns:a16="http://schemas.microsoft.com/office/drawing/2014/main" id="{900E51D6-CA69-532F-17E4-6E2F5254D61F}"/>
              </a:ext>
              <a:ext uri="{C183D7F6-B498-43B3-948B-1728B52AA6E4}">
                <adec:decorative xmlns:adec="http://schemas.microsoft.com/office/drawing/2017/decorative" val="1"/>
              </a:ext>
            </a:extLst>
          </p:cNvPr>
          <p:cNvSpPr/>
          <p:nvPr/>
        </p:nvSpPr>
        <p:spPr>
          <a:xfrm>
            <a:off x="733430" y="4906802"/>
            <a:ext cx="1781351" cy="1679055"/>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 Readiness Indicators &amp; Barriers to Employment </a:t>
            </a:r>
          </a:p>
        </p:txBody>
      </p:sp>
      <p:pic>
        <p:nvPicPr>
          <p:cNvPr id="8" name="Picture 7">
            <a:extLst>
              <a:ext uri="{FF2B5EF4-FFF2-40B4-BE49-F238E27FC236}">
                <a16:creationId xmlns:a16="http://schemas.microsoft.com/office/drawing/2014/main" id="{931736CE-2C7F-B3E2-B21C-CC3E3B11F40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574825" y="3323064"/>
            <a:ext cx="3330209" cy="2957843"/>
          </a:xfrm>
          <a:prstGeom prst="rect">
            <a:avLst/>
          </a:prstGeom>
        </p:spPr>
      </p:pic>
      <p:sp>
        <p:nvSpPr>
          <p:cNvPr id="13" name="Callout: Down Arrow 12">
            <a:extLst>
              <a:ext uri="{FF2B5EF4-FFF2-40B4-BE49-F238E27FC236}">
                <a16:creationId xmlns:a16="http://schemas.microsoft.com/office/drawing/2014/main" id="{0FF0540F-7E03-993A-21EE-6E44B3D7E70B}"/>
              </a:ext>
              <a:ext uri="{C183D7F6-B498-43B3-948B-1728B52AA6E4}">
                <adec:decorative xmlns:adec="http://schemas.microsoft.com/office/drawing/2017/decorative" val="1"/>
              </a:ext>
            </a:extLst>
          </p:cNvPr>
          <p:cNvSpPr/>
          <p:nvPr/>
        </p:nvSpPr>
        <p:spPr>
          <a:xfrm>
            <a:off x="3457679" y="1499042"/>
            <a:ext cx="1412019" cy="2258857"/>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 Skill Strengths &amp; Gaps</a:t>
            </a:r>
          </a:p>
        </p:txBody>
      </p:sp>
      <p:sp>
        <p:nvSpPr>
          <p:cNvPr id="14" name="Callout: Left Arrow 13">
            <a:extLst>
              <a:ext uri="{FF2B5EF4-FFF2-40B4-BE49-F238E27FC236}">
                <a16:creationId xmlns:a16="http://schemas.microsoft.com/office/drawing/2014/main" id="{FC03EDFA-2ABF-616C-ABD9-C240DAB75713}"/>
              </a:ext>
              <a:ext uri="{C183D7F6-B498-43B3-948B-1728B52AA6E4}">
                <adec:decorative xmlns:adec="http://schemas.microsoft.com/office/drawing/2017/decorative" val="1"/>
              </a:ext>
            </a:extLst>
          </p:cNvPr>
          <p:cNvSpPr/>
          <p:nvPr/>
        </p:nvSpPr>
        <p:spPr>
          <a:xfrm>
            <a:off x="6492587" y="1589315"/>
            <a:ext cx="2481014" cy="1152748"/>
          </a:xfrm>
          <a:prstGeom prst="lef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ID Vision, Supports &amp; Connections for 4 Es!</a:t>
            </a:r>
          </a:p>
        </p:txBody>
      </p:sp>
    </p:spTree>
    <p:extLst>
      <p:ext uri="{BB962C8B-B14F-4D97-AF65-F5344CB8AC3E}">
        <p14:creationId xmlns:p14="http://schemas.microsoft.com/office/powerpoint/2010/main" val="979875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D03D-5810-A036-8019-C1017513A62C}"/>
              </a:ext>
            </a:extLst>
          </p:cNvPr>
          <p:cNvSpPr>
            <a:spLocks noGrp="1"/>
          </p:cNvSpPr>
          <p:nvPr>
            <p:ph type="ctrTitle"/>
          </p:nvPr>
        </p:nvSpPr>
        <p:spPr/>
        <p:txBody>
          <a:bodyPr/>
          <a:lstStyle/>
          <a:p>
            <a:r>
              <a:rPr lang="en-US" sz="3200" dirty="0">
                <a:latin typeface="Aptos" panose="020B0004020202020204" pitchFamily="34" charset="0"/>
              </a:rPr>
              <a:t>Let’s Build the Bridge!</a:t>
            </a:r>
          </a:p>
        </p:txBody>
      </p:sp>
    </p:spTree>
    <p:extLst>
      <p:ext uri="{BB962C8B-B14F-4D97-AF65-F5344CB8AC3E}">
        <p14:creationId xmlns:p14="http://schemas.microsoft.com/office/powerpoint/2010/main" val="4030946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B23689-39B3-4B10-91BE-88A12DA92667}"/>
              </a:ext>
            </a:extLst>
          </p:cNvPr>
          <p:cNvSpPr>
            <a:spLocks noGrp="1"/>
          </p:cNvSpPr>
          <p:nvPr>
            <p:ph type="title"/>
          </p:nvPr>
        </p:nvSpPr>
        <p:spPr>
          <a:xfrm>
            <a:off x="228701" y="657085"/>
            <a:ext cx="7772400" cy="457200"/>
          </a:xfrm>
        </p:spPr>
        <p:txBody>
          <a:bodyPr lIns="0" tIns="0" rIns="0" bIns="0" anchor="ctr" anchorCtr="0">
            <a:normAutofit/>
          </a:bodyPr>
          <a:lstStyle/>
          <a:p>
            <a:r>
              <a:rPr lang="en-US" sz="2200" dirty="0"/>
              <a:t>Use the Tools to Build Your Bridge!</a:t>
            </a:r>
          </a:p>
        </p:txBody>
      </p:sp>
      <p:sp>
        <p:nvSpPr>
          <p:cNvPr id="8" name="Text Placeholder 7">
            <a:extLst>
              <a:ext uri="{FF2B5EF4-FFF2-40B4-BE49-F238E27FC236}">
                <a16:creationId xmlns:a16="http://schemas.microsoft.com/office/drawing/2014/main" id="{B9D071E0-96BD-01B5-F456-CAE1A1824364}"/>
              </a:ext>
            </a:extLst>
          </p:cNvPr>
          <p:cNvSpPr>
            <a:spLocks noGrp="1"/>
          </p:cNvSpPr>
          <p:nvPr>
            <p:ph type="body" sz="quarter" idx="15"/>
          </p:nvPr>
        </p:nvSpPr>
        <p:spPr>
          <a:xfrm>
            <a:off x="228701" y="400073"/>
            <a:ext cx="7772400" cy="182880"/>
          </a:xfrm>
        </p:spPr>
        <p:txBody>
          <a:bodyPr lIns="0" tIns="0" rIns="0" bIns="0">
            <a:normAutofit/>
          </a:bodyPr>
          <a:lstStyle/>
          <a:p>
            <a:r>
              <a:rPr lang="en-US" b="1" baseline="0" dirty="0">
                <a:latin typeface="Arial" panose="020B0604020202020204" pitchFamily="34" charset="0"/>
                <a:ea typeface="+mn-ea"/>
                <a:cs typeface="Arial" panose="020B0604020202020204" pitchFamily="34" charset="0"/>
              </a:rPr>
              <a:t>Small Group Activity</a:t>
            </a:r>
          </a:p>
        </p:txBody>
      </p:sp>
      <p:pic>
        <p:nvPicPr>
          <p:cNvPr id="10" name="Content Placeholder 9">
            <a:extLst>
              <a:ext uri="{FF2B5EF4-FFF2-40B4-BE49-F238E27FC236}">
                <a16:creationId xmlns:a16="http://schemas.microsoft.com/office/drawing/2014/main" id="{0AF65DC8-EB4D-8495-C188-9DD2EE50C616}"/>
              </a:ext>
              <a:ext uri="{C183D7F6-B498-43B3-948B-1728B52AA6E4}">
                <adec:decorative xmlns:adec="http://schemas.microsoft.com/office/drawing/2017/decorative" val="1"/>
              </a:ext>
            </a:extLst>
          </p:cNvPr>
          <p:cNvPicPr>
            <a:picLocks noGrp="1" noChangeAspect="1"/>
          </p:cNvPicPr>
          <p:nvPr>
            <p:ph sz="quarter" idx="16"/>
          </p:nvPr>
        </p:nvPicPr>
        <p:blipFill>
          <a:blip r:embed="rId2" cstate="print">
            <a:extLst>
              <a:ext uri="{28A0092B-C50C-407E-A947-70E740481C1C}">
                <a14:useLocalDpi xmlns:a14="http://schemas.microsoft.com/office/drawing/2010/main" val="0"/>
              </a:ext>
            </a:extLst>
          </a:blip>
          <a:srcRect l="19700" r="14353" b="-1"/>
          <a:stretch/>
        </p:blipFill>
        <p:spPr>
          <a:xfrm>
            <a:off x="228702" y="1290463"/>
            <a:ext cx="4251960" cy="5029200"/>
          </a:xfrm>
          <a:prstGeom prst="rect">
            <a:avLst/>
          </a:prstGeom>
          <a:noFill/>
        </p:spPr>
      </p:pic>
      <p:sp>
        <p:nvSpPr>
          <p:cNvPr id="24" name="TextBox 23">
            <a:extLst>
              <a:ext uri="{FF2B5EF4-FFF2-40B4-BE49-F238E27FC236}">
                <a16:creationId xmlns:a16="http://schemas.microsoft.com/office/drawing/2014/main" id="{F3895C20-E7F2-6194-EF45-2D2F419A15ED}"/>
              </a:ext>
            </a:extLst>
          </p:cNvPr>
          <p:cNvSpPr txBox="1"/>
          <p:nvPr/>
        </p:nvSpPr>
        <p:spPr>
          <a:xfrm>
            <a:off x="4648301" y="1290463"/>
            <a:ext cx="4251960" cy="5029200"/>
          </a:xfrm>
          <a:prstGeom prst="rect">
            <a:avLst/>
          </a:prstGeom>
          <a:ln>
            <a:solidFill>
              <a:schemeClr val="tx1"/>
            </a:solidFill>
          </a:ln>
        </p:spPr>
        <p:txBody>
          <a:bodyPr lIns="91430" tIns="45716" rIns="91430" bIns="45716" rtlCol="0">
            <a:normAutofit/>
          </a:bodyPr>
          <a:lstStyle/>
          <a:p>
            <a:pPr marR="0">
              <a:spcBef>
                <a:spcPts val="1000"/>
              </a:spcBef>
              <a:buClr>
                <a:schemeClr val="tx1"/>
              </a:buClr>
            </a:pPr>
            <a:r>
              <a:rPr lang="en-US" sz="2400" b="1" u="sng" kern="100" dirty="0">
                <a:solidFill>
                  <a:schemeClr val="accent2">
                    <a:lumMod val="25000"/>
                  </a:schemeClr>
                </a:solidFill>
                <a:effectLst/>
                <a:latin typeface="Arial" pitchFamily="34" charset="0"/>
                <a:cs typeface="Arial" pitchFamily="34" charset="0"/>
              </a:rPr>
              <a:t>Objective</a:t>
            </a:r>
          </a:p>
          <a:p>
            <a:pPr marR="0">
              <a:spcBef>
                <a:spcPts val="1000"/>
              </a:spcBef>
              <a:buClr>
                <a:schemeClr val="tx1"/>
              </a:buClr>
            </a:pPr>
            <a:r>
              <a:rPr lang="en-US" sz="2000" b="0" kern="100" dirty="0">
                <a:solidFill>
                  <a:schemeClr val="accent5">
                    <a:lumMod val="25000"/>
                  </a:schemeClr>
                </a:solidFill>
                <a:effectLst/>
                <a:latin typeface="Arial" pitchFamily="34" charset="0"/>
                <a:cs typeface="Arial" pitchFamily="34" charset="0"/>
              </a:rPr>
              <a:t>Each small group will work together to use the completed RES Screening Tool and </a:t>
            </a:r>
            <a:r>
              <a:rPr lang="en-US" sz="2000" b="0" kern="100" dirty="0" err="1">
                <a:solidFill>
                  <a:schemeClr val="accent5">
                    <a:lumMod val="25000"/>
                  </a:schemeClr>
                </a:solidFill>
                <a:effectLst/>
                <a:latin typeface="Arial" pitchFamily="34" charset="0"/>
                <a:cs typeface="Arial" pitchFamily="34" charset="0"/>
              </a:rPr>
              <a:t>CtLC</a:t>
            </a:r>
            <a:r>
              <a:rPr lang="en-US" sz="2000" b="0" kern="100" dirty="0">
                <a:solidFill>
                  <a:schemeClr val="accent5">
                    <a:lumMod val="25000"/>
                  </a:schemeClr>
                </a:solidFill>
                <a:effectLst/>
                <a:latin typeface="Arial" pitchFamily="34" charset="0"/>
                <a:cs typeface="Arial" pitchFamily="34" charset="0"/>
              </a:rPr>
              <a:t> Support Star to develop their own completed Trajectory (steps) for the sample individual. </a:t>
            </a:r>
          </a:p>
          <a:p>
            <a:pPr marR="0">
              <a:spcBef>
                <a:spcPts val="1000"/>
              </a:spcBef>
              <a:buClr>
                <a:schemeClr val="tx1"/>
              </a:buClr>
            </a:pPr>
            <a:endParaRPr lang="en-US" sz="2000" b="0" u="sng" kern="100" dirty="0">
              <a:solidFill>
                <a:schemeClr val="accent5">
                  <a:lumMod val="25000"/>
                </a:schemeClr>
              </a:solidFill>
              <a:effectLst/>
              <a:latin typeface="Arial" pitchFamily="34" charset="0"/>
              <a:cs typeface="Arial" pitchFamily="34" charset="0"/>
            </a:endParaRPr>
          </a:p>
          <a:p>
            <a:pPr marR="0">
              <a:spcBef>
                <a:spcPts val="1000"/>
              </a:spcBef>
              <a:buClr>
                <a:schemeClr val="tx1"/>
              </a:buClr>
            </a:pPr>
            <a:r>
              <a:rPr lang="en-US" sz="2000" b="0" u="sng" kern="100" dirty="0">
                <a:solidFill>
                  <a:schemeClr val="accent5">
                    <a:lumMod val="25000"/>
                  </a:schemeClr>
                </a:solidFill>
                <a:effectLst/>
                <a:latin typeface="Arial" pitchFamily="34" charset="0"/>
                <a:cs typeface="Arial" pitchFamily="34" charset="0"/>
              </a:rPr>
              <a:t>The goal is to identify a thoughtful sequence of person-centered steps toward competitive integrated employment</a:t>
            </a:r>
            <a:r>
              <a:rPr lang="en-US" sz="2000" b="0" kern="100" dirty="0">
                <a:solidFill>
                  <a:schemeClr val="accent5">
                    <a:lumMod val="25000"/>
                  </a:schemeClr>
                </a:solidFill>
                <a:effectLst/>
                <a:latin typeface="Arial" pitchFamily="34" charset="0"/>
                <a:cs typeface="Arial" pitchFamily="34" charset="0"/>
              </a:rPr>
              <a:t> (CIE), using the Grids to consider how to scaffold supports along the way.</a:t>
            </a:r>
          </a:p>
          <a:p>
            <a:pPr marL="174607" indent="-174607">
              <a:spcBef>
                <a:spcPts val="1000"/>
              </a:spcBef>
              <a:buClr>
                <a:schemeClr val="tx1"/>
              </a:buClr>
              <a:buFont typeface="Arial" pitchFamily="34" charset="0"/>
              <a:buChar char="•"/>
            </a:pPr>
            <a:endParaRPr lang="en-US" sz="1400" b="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910142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B46072-CC07-C8EA-72FB-2B4DABBAD65B}"/>
              </a:ext>
            </a:extLst>
          </p:cNvPr>
          <p:cNvSpPr>
            <a:spLocks noGrp="1"/>
          </p:cNvSpPr>
          <p:nvPr>
            <p:ph type="title"/>
          </p:nvPr>
        </p:nvSpPr>
        <p:spPr/>
        <p:txBody>
          <a:bodyPr/>
          <a:lstStyle/>
          <a:p>
            <a:r>
              <a:rPr lang="en-US"/>
              <a:t>Build a Bridge using your New Tools!</a:t>
            </a:r>
          </a:p>
        </p:txBody>
      </p:sp>
      <p:sp>
        <p:nvSpPr>
          <p:cNvPr id="7" name="Text Placeholder 6">
            <a:extLst>
              <a:ext uri="{FF2B5EF4-FFF2-40B4-BE49-F238E27FC236}">
                <a16:creationId xmlns:a16="http://schemas.microsoft.com/office/drawing/2014/main" id="{E29235B6-B108-D1EC-382F-1157EACC1232}"/>
              </a:ext>
            </a:extLst>
          </p:cNvPr>
          <p:cNvSpPr>
            <a:spLocks noGrp="1"/>
          </p:cNvSpPr>
          <p:nvPr>
            <p:ph type="body" sz="quarter" idx="15"/>
          </p:nvPr>
        </p:nvSpPr>
        <p:spPr/>
        <p:txBody>
          <a:bodyPr/>
          <a:lstStyle/>
          <a:p>
            <a:r>
              <a:rPr lang="en-US"/>
              <a:t>Small Group Activity</a:t>
            </a:r>
          </a:p>
        </p:txBody>
      </p:sp>
      <p:sp>
        <p:nvSpPr>
          <p:cNvPr id="8" name="TextBox 7">
            <a:extLst>
              <a:ext uri="{FF2B5EF4-FFF2-40B4-BE49-F238E27FC236}">
                <a16:creationId xmlns:a16="http://schemas.microsoft.com/office/drawing/2014/main" id="{4E6521F7-7811-9891-3126-19E3DEBB6A1A}"/>
              </a:ext>
            </a:extLst>
          </p:cNvPr>
          <p:cNvSpPr txBox="1"/>
          <p:nvPr/>
        </p:nvSpPr>
        <p:spPr>
          <a:xfrm>
            <a:off x="522513" y="1344989"/>
            <a:ext cx="7870371" cy="5112938"/>
          </a:xfrm>
          <a:prstGeom prst="rect">
            <a:avLst/>
          </a:prstGeom>
          <a:noFill/>
        </p:spPr>
        <p:txBody>
          <a:bodyPr wrap="square" rtlCol="0">
            <a:spAutoFit/>
          </a:bodyPr>
          <a:lstStyle/>
          <a:p>
            <a:pPr marL="0" marR="0">
              <a:lnSpc>
                <a:spcPct val="115000"/>
              </a:lnSpc>
              <a:spcAft>
                <a:spcPts val="0"/>
              </a:spcAft>
              <a:buNone/>
            </a:pPr>
            <a:r>
              <a:rPr lang="en-US" sz="1500" b="1"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1.</a:t>
            </a: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en-US" sz="1500" b="1"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Review the Tools</a:t>
            </a:r>
            <a:endPar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Read the completed Screening Tool and Support Star for Mr. Smith. </a:t>
            </a: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Discuss key themes: </a:t>
            </a: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strengths, interests, stability &amp; support needs, and environmental factors.</a:t>
            </a: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0"/>
              </a:spcAft>
              <a:buNone/>
            </a:pPr>
            <a:r>
              <a:rPr lang="en-US" sz="1500" b="1"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2.</a:t>
            </a: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en-US" sz="1500" b="1"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Complete the </a:t>
            </a:r>
            <a:r>
              <a:rPr lang="en-US" sz="1500" b="1" kern="100" dirty="0" err="1">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CtLC</a:t>
            </a:r>
            <a:r>
              <a:rPr lang="en-US" sz="1500" b="1"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 Trajectory</a:t>
            </a:r>
            <a:endPar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As a group, fill in:</a:t>
            </a: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Steps Toward the Vision (considering education, exploration, and experiences)</a:t>
            </a: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Include supports and environments that would make each step possible.</a:t>
            </a: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Use the Grids and Step Guides, but think creatively!  </a:t>
            </a: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0"/>
              </a:spcAft>
              <a:buNone/>
            </a:pPr>
            <a:r>
              <a:rPr lang="en-US" sz="1500" b="1"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3. Reflect as You Plan</a:t>
            </a:r>
            <a:endPar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How can your plan promote both stability and competency?</a:t>
            </a: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Are you offering a range of entry points so everyone can engage meaningfully?</a:t>
            </a: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0"/>
              </a:spcAft>
              <a:buNone/>
            </a:pPr>
            <a:r>
              <a:rPr lang="en-US" sz="1500" b="1"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4. Share Your Completed Trajectory</a:t>
            </a:r>
            <a:endPar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Select someone to summarize your group’s completed trajectory.</a:t>
            </a:r>
          </a:p>
          <a:p>
            <a:pPr>
              <a:spcAft>
                <a:spcPts val="0"/>
              </a:spcAft>
              <a:buNone/>
            </a:pPr>
            <a:r>
              <a:rPr lang="en-US" sz="15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Be ready to explain how the tools and frameworks helped guide your planning.</a:t>
            </a:r>
            <a:br>
              <a:rPr lang="en-US" sz="18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9" name="Graphic 1">
            <a:extLst>
              <a:ext uri="{FF2B5EF4-FFF2-40B4-BE49-F238E27FC236}">
                <a16:creationId xmlns:a16="http://schemas.microsoft.com/office/drawing/2014/main" id="{33298ED2-B82C-748A-16A0-13F6FA36FC0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94715" y="1551816"/>
            <a:ext cx="2133601" cy="2133601"/>
          </a:xfrm>
          <a:prstGeom prst="rect">
            <a:avLst/>
          </a:prstGeom>
        </p:spPr>
      </p:pic>
    </p:spTree>
    <p:extLst>
      <p:ext uri="{BB962C8B-B14F-4D97-AF65-F5344CB8AC3E}">
        <p14:creationId xmlns:p14="http://schemas.microsoft.com/office/powerpoint/2010/main" val="3152667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AF7F01-7D9F-BF32-CB8C-646E56C80514}"/>
              </a:ext>
            </a:extLst>
          </p:cNvPr>
          <p:cNvSpPr>
            <a:spLocks noGrp="1"/>
          </p:cNvSpPr>
          <p:nvPr>
            <p:ph type="title"/>
          </p:nvPr>
        </p:nvSpPr>
        <p:spPr/>
        <p:txBody>
          <a:bodyPr/>
          <a:lstStyle/>
          <a:p>
            <a:r>
              <a:rPr lang="en-US" sz="2800">
                <a:latin typeface="Arial"/>
                <a:cs typeface="Arial"/>
              </a:rPr>
              <a:t>Today’s Agenda</a:t>
            </a:r>
          </a:p>
        </p:txBody>
      </p:sp>
      <p:pic>
        <p:nvPicPr>
          <p:cNvPr id="11" name="Content Placeholder 10">
            <a:extLst>
              <a:ext uri="{FF2B5EF4-FFF2-40B4-BE49-F238E27FC236}">
                <a16:creationId xmlns:a16="http://schemas.microsoft.com/office/drawing/2014/main" id="{B5A2BAF7-5A5A-0A18-E3BB-4DAD91555041}"/>
              </a:ext>
              <a:ext uri="{C183D7F6-B498-43B3-948B-1728B52AA6E4}">
                <adec:decorative xmlns:adec="http://schemas.microsoft.com/office/drawing/2017/decorative" val="1"/>
              </a:ext>
            </a:extLst>
          </p:cNvPr>
          <p:cNvPicPr>
            <a:picLocks noGrp="1" noChangeAspect="1"/>
          </p:cNvPicPr>
          <p:nvPr>
            <p:ph sz="quarter" idx="16"/>
          </p:nvPr>
        </p:nvPicPr>
        <p:blipFill>
          <a:blip r:embed="rId2">
            <a:extLst>
              <a:ext uri="{96DAC541-7B7A-43D3-8B79-37D633B846F1}">
                <asvg:svgBlip xmlns:asvg="http://schemas.microsoft.com/office/drawing/2016/SVG/main" r:embed="rId3"/>
              </a:ext>
            </a:extLst>
          </a:blip>
          <a:stretch>
            <a:fillRect/>
          </a:stretch>
        </p:blipFill>
        <p:spPr>
          <a:xfrm>
            <a:off x="508681" y="1425588"/>
            <a:ext cx="914400" cy="914400"/>
          </a:xfrm>
        </p:spPr>
      </p:pic>
      <p:pic>
        <p:nvPicPr>
          <p:cNvPr id="15" name="Content Placeholder 14">
            <a:extLst>
              <a:ext uri="{FF2B5EF4-FFF2-40B4-BE49-F238E27FC236}">
                <a16:creationId xmlns:a16="http://schemas.microsoft.com/office/drawing/2014/main" id="{97CB7D9A-4FE3-6D4E-E6F5-EC0B2226DDC7}"/>
              </a:ext>
              <a:ext uri="{C183D7F6-B498-43B3-948B-1728B52AA6E4}">
                <adec:decorative xmlns:adec="http://schemas.microsoft.com/office/drawing/2017/decorative" val="1"/>
              </a:ext>
            </a:extLst>
          </p:cNvPr>
          <p:cNvPicPr>
            <a:picLocks noGrp="1" noChangeAspect="1"/>
          </p:cNvPicPr>
          <p:nvPr>
            <p:ph sz="quarter" idx="24"/>
          </p:nvPr>
        </p:nvPicPr>
        <p:blipFill>
          <a:blip r:embed="rId4">
            <a:extLst>
              <a:ext uri="{96DAC541-7B7A-43D3-8B79-37D633B846F1}">
                <asvg:svgBlip xmlns:asvg="http://schemas.microsoft.com/office/drawing/2016/SVG/main" r:embed="rId5"/>
              </a:ext>
            </a:extLst>
          </a:blip>
          <a:stretch>
            <a:fillRect/>
          </a:stretch>
        </p:blipFill>
        <p:spPr>
          <a:xfrm>
            <a:off x="555172" y="4033142"/>
            <a:ext cx="914400" cy="914400"/>
          </a:xfrm>
        </p:spPr>
      </p:pic>
      <p:pic>
        <p:nvPicPr>
          <p:cNvPr id="17" name="Content Placeholder 16">
            <a:extLst>
              <a:ext uri="{FF2B5EF4-FFF2-40B4-BE49-F238E27FC236}">
                <a16:creationId xmlns:a16="http://schemas.microsoft.com/office/drawing/2014/main" id="{CA5338DF-5848-E16D-E80B-A6B7899822A0}"/>
              </a:ext>
              <a:ext uri="{C183D7F6-B498-43B3-948B-1728B52AA6E4}">
                <adec:decorative xmlns:adec="http://schemas.microsoft.com/office/drawing/2017/decorative" val="1"/>
              </a:ext>
            </a:extLst>
          </p:cNvPr>
          <p:cNvPicPr>
            <a:picLocks noGrp="1" noChangeAspect="1"/>
          </p:cNvPicPr>
          <p:nvPr>
            <p:ph sz="quarter" idx="25"/>
          </p:nvPr>
        </p:nvPicPr>
        <p:blipFill>
          <a:blip r:embed="rId6">
            <a:extLst>
              <a:ext uri="{96DAC541-7B7A-43D3-8B79-37D633B846F1}">
                <asvg:svgBlip xmlns:asvg="http://schemas.microsoft.com/office/drawing/2016/SVG/main" r:embed="rId7"/>
              </a:ext>
            </a:extLst>
          </a:blip>
          <a:srcRect/>
          <a:stretch/>
        </p:blipFill>
        <p:spPr>
          <a:xfrm>
            <a:off x="555172" y="5286515"/>
            <a:ext cx="914400" cy="914400"/>
          </a:xfrm>
        </p:spPr>
      </p:pic>
      <p:pic>
        <p:nvPicPr>
          <p:cNvPr id="13" name="Content Placeholder 12">
            <a:extLst>
              <a:ext uri="{FF2B5EF4-FFF2-40B4-BE49-F238E27FC236}">
                <a16:creationId xmlns:a16="http://schemas.microsoft.com/office/drawing/2014/main" id="{747B248C-2147-1CB1-8A90-B20F60E7A4A3}"/>
              </a:ext>
              <a:ext uri="{C183D7F6-B498-43B3-948B-1728B52AA6E4}">
                <adec:decorative xmlns:adec="http://schemas.microsoft.com/office/drawing/2017/decorative" val="1"/>
              </a:ext>
            </a:extLst>
          </p:cNvPr>
          <p:cNvPicPr>
            <a:picLocks noGrp="1" noChangeAspect="1"/>
          </p:cNvPicPr>
          <p:nvPr>
            <p:ph sz="quarter" idx="26"/>
          </p:nvPr>
        </p:nvPicPr>
        <p:blipFill>
          <a:blip r:embed="rId8">
            <a:extLst>
              <a:ext uri="{96DAC541-7B7A-43D3-8B79-37D633B846F1}">
                <asvg:svgBlip xmlns:asvg="http://schemas.microsoft.com/office/drawing/2016/SVG/main" r:embed="rId9"/>
              </a:ext>
            </a:extLst>
          </a:blip>
          <a:srcRect/>
          <a:stretch/>
        </p:blipFill>
        <p:spPr>
          <a:xfrm>
            <a:off x="555172" y="2651291"/>
            <a:ext cx="914400" cy="914400"/>
          </a:xfrm>
        </p:spPr>
      </p:pic>
      <p:sp>
        <p:nvSpPr>
          <p:cNvPr id="5" name="Text Placeholder 4">
            <a:extLst>
              <a:ext uri="{FF2B5EF4-FFF2-40B4-BE49-F238E27FC236}">
                <a16:creationId xmlns:a16="http://schemas.microsoft.com/office/drawing/2014/main" id="{54BD8319-D0B0-34D8-7119-C17FAC4C4BCC}"/>
              </a:ext>
              <a:ext uri="{C183D7F6-B498-43B3-948B-1728B52AA6E4}">
                <adec:decorative xmlns:adec="http://schemas.microsoft.com/office/drawing/2017/decorative" val="1"/>
              </a:ext>
            </a:extLst>
          </p:cNvPr>
          <p:cNvSpPr>
            <a:spLocks noGrp="1"/>
          </p:cNvSpPr>
          <p:nvPr>
            <p:ph type="body" sz="quarter" idx="15"/>
          </p:nvPr>
        </p:nvSpPr>
        <p:spPr/>
        <p:txBody>
          <a:bodyPr/>
          <a:lstStyle/>
          <a:p>
            <a:r>
              <a:rPr lang="en-US"/>
              <a:t>Bridging the Gap: CBDS to CIE</a:t>
            </a:r>
          </a:p>
        </p:txBody>
      </p:sp>
      <p:sp>
        <p:nvSpPr>
          <p:cNvPr id="19" name="TextBox 18">
            <a:extLst>
              <a:ext uri="{FF2B5EF4-FFF2-40B4-BE49-F238E27FC236}">
                <a16:creationId xmlns:a16="http://schemas.microsoft.com/office/drawing/2014/main" id="{5DADAB1F-EE9A-D2CF-C7F5-5F25F721B73C}"/>
              </a:ext>
            </a:extLst>
          </p:cNvPr>
          <p:cNvSpPr txBox="1"/>
          <p:nvPr/>
        </p:nvSpPr>
        <p:spPr>
          <a:xfrm>
            <a:off x="1698171" y="1302431"/>
            <a:ext cx="5532891" cy="1384995"/>
          </a:xfrm>
          <a:prstGeom prst="rect">
            <a:avLst/>
          </a:prstGeom>
          <a:noFill/>
        </p:spPr>
        <p:txBody>
          <a:bodyPr wrap="square" lIns="91440" tIns="45720" rIns="91440" bIns="45720" rtlCol="0" anchor="t">
            <a:spAutoFit/>
          </a:bodyPr>
          <a:lstStyle/>
          <a:p>
            <a:r>
              <a:rPr lang="en-US" sz="2200">
                <a:latin typeface="Arial"/>
              </a:rPr>
              <a:t>Learn about tools that support intentional, person-centered planning for cultivating thoughtful goals and supports.</a:t>
            </a:r>
          </a:p>
          <a:p>
            <a:endParaRPr lang="en-US"/>
          </a:p>
        </p:txBody>
      </p:sp>
      <p:sp>
        <p:nvSpPr>
          <p:cNvPr id="21" name="TextBox 20">
            <a:extLst>
              <a:ext uri="{FF2B5EF4-FFF2-40B4-BE49-F238E27FC236}">
                <a16:creationId xmlns:a16="http://schemas.microsoft.com/office/drawing/2014/main" id="{4BDACC79-4FE0-C437-07F9-C4095EB87A8A}"/>
              </a:ext>
            </a:extLst>
          </p:cNvPr>
          <p:cNvSpPr txBox="1"/>
          <p:nvPr/>
        </p:nvSpPr>
        <p:spPr>
          <a:xfrm>
            <a:off x="1698168" y="2520222"/>
            <a:ext cx="5532891" cy="1323439"/>
          </a:xfrm>
          <a:prstGeom prst="rect">
            <a:avLst/>
          </a:prstGeom>
          <a:noFill/>
        </p:spPr>
        <p:txBody>
          <a:bodyPr wrap="square" lIns="91440" tIns="45720" rIns="91440" bIns="45720" rtlCol="0" anchor="t">
            <a:spAutoFit/>
          </a:bodyPr>
          <a:lstStyle/>
          <a:p>
            <a:r>
              <a:rPr lang="en-US" sz="2000">
                <a:latin typeface="Arial"/>
              </a:rPr>
              <a:t>Explore Charting the Life Course, RES Screening Tool &amp; resources. Connect the 4 E’s and explore new ways to think about goals, supports and teaching strategies.</a:t>
            </a:r>
            <a:endParaRPr lang="en-US" sz="2000"/>
          </a:p>
        </p:txBody>
      </p:sp>
      <p:sp>
        <p:nvSpPr>
          <p:cNvPr id="22" name="TextBox 21">
            <a:extLst>
              <a:ext uri="{FF2B5EF4-FFF2-40B4-BE49-F238E27FC236}">
                <a16:creationId xmlns:a16="http://schemas.microsoft.com/office/drawing/2014/main" id="{960BFA2F-B804-ED28-95AA-2C1A85433EEE}"/>
              </a:ext>
            </a:extLst>
          </p:cNvPr>
          <p:cNvSpPr txBox="1"/>
          <p:nvPr/>
        </p:nvSpPr>
        <p:spPr>
          <a:xfrm>
            <a:off x="1698167" y="4003208"/>
            <a:ext cx="5532891" cy="1046440"/>
          </a:xfrm>
          <a:prstGeom prst="rect">
            <a:avLst/>
          </a:prstGeom>
          <a:noFill/>
        </p:spPr>
        <p:txBody>
          <a:bodyPr wrap="square" lIns="91440" tIns="45720" rIns="91440" bIns="45720" rtlCol="0" anchor="t">
            <a:spAutoFit/>
          </a:bodyPr>
          <a:lstStyle/>
          <a:p>
            <a:pPr>
              <a:spcBef>
                <a:spcPts val="0"/>
              </a:spcBef>
              <a:buClr>
                <a:srgbClr val="000000"/>
              </a:buClr>
            </a:pPr>
            <a:r>
              <a:rPr lang="en-US" sz="2200">
                <a:latin typeface="Arial"/>
              </a:rPr>
              <a:t>Experience the tools in action as you apply them in a small group activity. </a:t>
            </a:r>
          </a:p>
          <a:p>
            <a:endParaRPr lang="en-US"/>
          </a:p>
        </p:txBody>
      </p:sp>
      <p:sp>
        <p:nvSpPr>
          <p:cNvPr id="23" name="TextBox 22">
            <a:extLst>
              <a:ext uri="{FF2B5EF4-FFF2-40B4-BE49-F238E27FC236}">
                <a16:creationId xmlns:a16="http://schemas.microsoft.com/office/drawing/2014/main" id="{B7C0691D-B249-8BF7-DCEB-63D70DD52CC1}"/>
              </a:ext>
            </a:extLst>
          </p:cNvPr>
          <p:cNvSpPr txBox="1"/>
          <p:nvPr/>
        </p:nvSpPr>
        <p:spPr>
          <a:xfrm>
            <a:off x="1805554" y="5220999"/>
            <a:ext cx="5532891" cy="1384995"/>
          </a:xfrm>
          <a:prstGeom prst="rect">
            <a:avLst/>
          </a:prstGeom>
          <a:noFill/>
        </p:spPr>
        <p:txBody>
          <a:bodyPr wrap="square" lIns="91440" tIns="45720" rIns="91440" bIns="45720" rtlCol="0" anchor="t">
            <a:spAutoFit/>
          </a:bodyPr>
          <a:lstStyle/>
          <a:p>
            <a:pPr>
              <a:spcBef>
                <a:spcPts val="0"/>
              </a:spcBef>
              <a:buClr>
                <a:srgbClr val="000000"/>
              </a:buClr>
            </a:pPr>
            <a:r>
              <a:rPr lang="en-US" sz="2200" dirty="0">
                <a:latin typeface="Arial"/>
              </a:rPr>
              <a:t>Consider how you can translate these tools and concepts to a range of Environments, starting with where you’re at.</a:t>
            </a:r>
          </a:p>
          <a:p>
            <a:endParaRPr lang="en-US" dirty="0"/>
          </a:p>
        </p:txBody>
      </p:sp>
    </p:spTree>
    <p:extLst>
      <p:ext uri="{BB962C8B-B14F-4D97-AF65-F5344CB8AC3E}">
        <p14:creationId xmlns:p14="http://schemas.microsoft.com/office/powerpoint/2010/main" val="3545934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E36C3-D691-D7BA-503D-CF1DA6ECD9CF}"/>
              </a:ext>
            </a:extLst>
          </p:cNvPr>
          <p:cNvSpPr>
            <a:spLocks noGrp="1"/>
          </p:cNvSpPr>
          <p:nvPr>
            <p:ph type="title"/>
          </p:nvPr>
        </p:nvSpPr>
        <p:spPr/>
        <p:txBody>
          <a:bodyPr/>
          <a:lstStyle/>
          <a:p>
            <a:pPr marL="0" marR="0">
              <a:lnSpc>
                <a:spcPct val="115000"/>
              </a:lnSpc>
              <a:spcAft>
                <a:spcPts val="0"/>
              </a:spcAft>
            </a:pPr>
            <a:r>
              <a:rPr lang="en-US" sz="1600" b="1" kern="100">
                <a:effectLst/>
                <a:latin typeface="Aptos" panose="020B0004020202020204" pitchFamily="34" charset="0"/>
                <a:ea typeface="Aptos" panose="020B0004020202020204" pitchFamily="34" charset="0"/>
                <a:cs typeface="Times New Roman" panose="02020603050405020304" pitchFamily="18" charset="0"/>
              </a:rPr>
              <a:t>Core Concepts to Guide Your Planning</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21250D5-3934-1461-24F3-663958BA86BA}"/>
              </a:ext>
            </a:extLst>
          </p:cNvPr>
          <p:cNvSpPr>
            <a:spLocks noGrp="1"/>
          </p:cNvSpPr>
          <p:nvPr>
            <p:ph type="body" sz="quarter" idx="15"/>
          </p:nvPr>
        </p:nvSpPr>
        <p:spPr/>
        <p:txBody>
          <a:bodyPr/>
          <a:lstStyle/>
          <a:p>
            <a:r>
              <a:rPr lang="en-US"/>
              <a:t>Small Group Activity</a:t>
            </a:r>
          </a:p>
        </p:txBody>
      </p:sp>
      <p:sp>
        <p:nvSpPr>
          <p:cNvPr id="4" name="TextBox 3">
            <a:extLst>
              <a:ext uri="{FF2B5EF4-FFF2-40B4-BE49-F238E27FC236}">
                <a16:creationId xmlns:a16="http://schemas.microsoft.com/office/drawing/2014/main" id="{E5655C94-32EA-F748-BAF8-1C2FA17B0120}"/>
              </a:ext>
            </a:extLst>
          </p:cNvPr>
          <p:cNvSpPr txBox="1"/>
          <p:nvPr/>
        </p:nvSpPr>
        <p:spPr>
          <a:xfrm>
            <a:off x="228701" y="1112734"/>
            <a:ext cx="8806442" cy="5563061"/>
          </a:xfrm>
          <a:prstGeom prst="rect">
            <a:avLst/>
          </a:prstGeom>
          <a:noFill/>
        </p:spPr>
        <p:txBody>
          <a:bodyPr wrap="square" rtlCol="0">
            <a:spAutoFit/>
          </a:bodyPr>
          <a:lstStyle/>
          <a:p>
            <a:pPr marL="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Think About </a:t>
            </a:r>
            <a:r>
              <a:rPr lang="en-US" sz="1500" b="1"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Stability and Competency</a:t>
            </a: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a:t>
            </a:r>
          </a:p>
          <a:p>
            <a:pPr marL="45720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What steps support foundational stability (routines, supports, well-being)?</a:t>
            </a:r>
          </a:p>
          <a:p>
            <a:pPr marL="45720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What steps build competency (skills, confidence, independence)?</a:t>
            </a:r>
          </a:p>
          <a:p>
            <a:pPr marL="45720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How can you weave both into your trajectory?</a:t>
            </a:r>
          </a:p>
          <a:p>
            <a:pPr marL="45720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The </a:t>
            </a:r>
            <a:r>
              <a:rPr lang="en-US" sz="1500" b="1"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4 Es</a:t>
            </a: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 Keep in mind that growth happens through:</a:t>
            </a:r>
          </a:p>
          <a:p>
            <a:pPr marL="45720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Education – learning about options</a:t>
            </a:r>
          </a:p>
          <a:p>
            <a:pPr marL="45720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Exploration – trying things in low-risk ways</a:t>
            </a:r>
          </a:p>
          <a:p>
            <a:pPr marL="45720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Experience – actively engaging in real tasks</a:t>
            </a:r>
          </a:p>
          <a:p>
            <a:pPr marL="45720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Environments – consider where the other E’s happen </a:t>
            </a:r>
          </a:p>
          <a:p>
            <a:pPr marL="45720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 </a:t>
            </a:r>
          </a:p>
          <a:p>
            <a:pPr marL="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Reflection is Key: As you propose steps, ask:</a:t>
            </a:r>
          </a:p>
          <a:p>
            <a:pPr marL="45720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How can we help Mr. Smith and others reflect on what they try?</a:t>
            </a:r>
          </a:p>
          <a:p>
            <a:pPr marL="45720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How can feedback (likes, dislikes, surprises, successes) shape future steps?</a:t>
            </a:r>
          </a:p>
          <a:p>
            <a:pPr marL="457200" marR="0" indent="45720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How do we honor that learning what we don’t want is just as valuable?</a:t>
            </a:r>
          </a:p>
          <a:p>
            <a:pPr marL="457200" marR="0" indent="457200">
              <a:lnSpc>
                <a:spcPct val="115000"/>
              </a:lnSpc>
              <a:spcAft>
                <a:spcPts val="0"/>
              </a:spcAft>
              <a:buNone/>
            </a:pPr>
            <a:endPar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Use the Grids as a Scaffold:</a:t>
            </a:r>
          </a:p>
          <a:p>
            <a:pPr marL="0" marR="0">
              <a:lnSpc>
                <a:spcPct val="115000"/>
              </a:lnSpc>
              <a:spcAft>
                <a:spcPts val="0"/>
              </a:spcAft>
              <a:buNone/>
            </a:pP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The Grids provided offer ideas for </a:t>
            </a:r>
            <a:r>
              <a:rPr lang="en-US" sz="1500" b="1"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accessible entry points across ability levels</a:t>
            </a: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a:t>
            </a:r>
          </a:p>
          <a:p>
            <a:pPr>
              <a:spcAft>
                <a:spcPts val="0"/>
              </a:spcAft>
            </a:pPr>
            <a:r>
              <a:rPr lang="en-US" sz="15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Consider how programming can be adapted—not watered down—to offer meaningful engagement and support skill building and application. </a:t>
            </a:r>
            <a:r>
              <a:rPr lang="en-US" sz="1500" kern="100" dirty="0">
                <a:solidFill>
                  <a:schemeClr val="accent5">
                    <a:lumMod val="25000"/>
                  </a:schemeClr>
                </a:solidFill>
                <a:latin typeface="Aptos" panose="020B0004020202020204" pitchFamily="34" charset="0"/>
                <a:ea typeface="Aptos" panose="020B0004020202020204" pitchFamily="34" charset="0"/>
                <a:cs typeface="Times New Roman" panose="02020603050405020304" pitchFamily="18" charset="0"/>
              </a:rPr>
              <a:t>E</a:t>
            </a:r>
            <a:r>
              <a:rPr lang="en-US" sz="1500" kern="100" dirty="0">
                <a:solidFill>
                  <a:schemeClr val="accent5">
                    <a:lumMod val="25000"/>
                  </a:schemeClr>
                </a:solidFill>
                <a:effectLst/>
                <a:latin typeface="Aptos" panose="020B0004020202020204" pitchFamily="34" charset="0"/>
                <a:ea typeface="Aptos" panose="020B0004020202020204" pitchFamily="34" charset="0"/>
                <a:cs typeface="Times New Roman" panose="02020603050405020304" pitchFamily="18" charset="0"/>
              </a:rPr>
              <a:t>nsure that every individual has a way to participate, learn &amp; grow.</a:t>
            </a:r>
          </a:p>
          <a:p>
            <a:pPr>
              <a:spcAft>
                <a:spcPts val="0"/>
              </a:spcAft>
              <a:buNone/>
            </a:pPr>
            <a:endParaRPr lang="en-US" sz="1500" dirty="0">
              <a:solidFill>
                <a:schemeClr val="accent5">
                  <a:lumMod val="25000"/>
                </a:schemeClr>
              </a:solidFill>
            </a:endParaRPr>
          </a:p>
        </p:txBody>
      </p:sp>
      <p:pic>
        <p:nvPicPr>
          <p:cNvPr id="6" name="Graphic 5">
            <a:extLst>
              <a:ext uri="{FF2B5EF4-FFF2-40B4-BE49-F238E27FC236}">
                <a16:creationId xmlns:a16="http://schemas.microsoft.com/office/drawing/2014/main" id="{B6B2816B-1E9A-B14A-42EB-5CDDCCEE910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95786" y="4334637"/>
            <a:ext cx="1410629" cy="1410629"/>
          </a:xfrm>
          <a:prstGeom prst="rect">
            <a:avLst/>
          </a:prstGeom>
        </p:spPr>
      </p:pic>
    </p:spTree>
    <p:extLst>
      <p:ext uri="{BB962C8B-B14F-4D97-AF65-F5344CB8AC3E}">
        <p14:creationId xmlns:p14="http://schemas.microsoft.com/office/powerpoint/2010/main" val="358658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84BA34D-1711-B636-FFD3-53CB44D78F36}"/>
              </a:ext>
            </a:extLst>
          </p:cNvPr>
          <p:cNvSpPr>
            <a:spLocks noGrp="1"/>
          </p:cNvSpPr>
          <p:nvPr>
            <p:ph type="title"/>
          </p:nvPr>
        </p:nvSpPr>
        <p:spPr/>
        <p:txBody>
          <a:bodyPr/>
          <a:lstStyle/>
          <a:p>
            <a:pPr marL="0" lvl="0" indent="0" defTabSz="800100">
              <a:lnSpc>
                <a:spcPct val="90000"/>
              </a:lnSpc>
              <a:spcBef>
                <a:spcPct val="0"/>
              </a:spcBef>
              <a:spcAft>
                <a:spcPct val="35000"/>
              </a:spcAft>
            </a:pPr>
            <a:r>
              <a:rPr lang="en-US" sz="3200" b="1" kern="1200" dirty="0">
                <a:latin typeface="Aptos" panose="020B0004020202020204" pitchFamily="34" charset="0"/>
              </a:rPr>
              <a:t>Feedback &amp; Reflection</a:t>
            </a:r>
            <a:endParaRPr lang="en-US" sz="3200" kern="1200" dirty="0">
              <a:latin typeface="Aptos" panose="020B0004020202020204" pitchFamily="34" charset="0"/>
            </a:endParaRPr>
          </a:p>
        </p:txBody>
      </p:sp>
      <p:graphicFrame>
        <p:nvGraphicFramePr>
          <p:cNvPr id="24" name="Table 23">
            <a:extLst>
              <a:ext uri="{FF2B5EF4-FFF2-40B4-BE49-F238E27FC236}">
                <a16:creationId xmlns:a16="http://schemas.microsoft.com/office/drawing/2014/main" id="{CE3A7C3A-D0DB-E70E-A634-14AC9301B039}"/>
              </a:ext>
            </a:extLst>
          </p:cNvPr>
          <p:cNvGraphicFramePr>
            <a:graphicFrameLocks noGrp="1"/>
          </p:cNvGraphicFramePr>
          <p:nvPr>
            <p:extLst>
              <p:ext uri="{D42A27DB-BD31-4B8C-83A1-F6EECF244321}">
                <p14:modId xmlns:p14="http://schemas.microsoft.com/office/powerpoint/2010/main" val="3470090612"/>
              </p:ext>
            </p:extLst>
          </p:nvPr>
        </p:nvGraphicFramePr>
        <p:xfrm>
          <a:off x="437172" y="1508760"/>
          <a:ext cx="8269656" cy="3840480"/>
        </p:xfrm>
        <a:graphic>
          <a:graphicData uri="http://schemas.openxmlformats.org/drawingml/2006/table">
            <a:tbl>
              <a:tblPr firstRow="1" bandRow="1">
                <a:tableStyleId>{5C22544A-7EE6-4342-B048-85BDC9FD1C3A}</a:tableStyleId>
              </a:tblPr>
              <a:tblGrid>
                <a:gridCol w="1936936">
                  <a:extLst>
                    <a:ext uri="{9D8B030D-6E8A-4147-A177-3AD203B41FA5}">
                      <a16:colId xmlns:a16="http://schemas.microsoft.com/office/drawing/2014/main" val="68054007"/>
                    </a:ext>
                  </a:extLst>
                </a:gridCol>
                <a:gridCol w="6332720">
                  <a:extLst>
                    <a:ext uri="{9D8B030D-6E8A-4147-A177-3AD203B41FA5}">
                      <a16:colId xmlns:a16="http://schemas.microsoft.com/office/drawing/2014/main" val="2461232503"/>
                    </a:ext>
                  </a:extLst>
                </a:gridCol>
              </a:tblGrid>
              <a:tr h="1280160">
                <a:tc>
                  <a:txBody>
                    <a:bodyPr/>
                    <a:lstStyle/>
                    <a:p>
                      <a:pPr marL="0" marR="0" lvl="0" indent="0" algn="l" defTabSz="914303" rtl="0" eaLnBrk="1" fontAlgn="auto" latinLnBrk="0" hangingPunct="1">
                        <a:lnSpc>
                          <a:spcPct val="100000"/>
                        </a:lnSpc>
                        <a:spcBef>
                          <a:spcPts val="0"/>
                        </a:spcBef>
                        <a:spcAft>
                          <a:spcPts val="0"/>
                        </a:spcAft>
                        <a:buClrTx/>
                        <a:buSzTx/>
                        <a:buFontTx/>
                        <a:buNone/>
                        <a:tabLst/>
                        <a:defRPr/>
                      </a:pPr>
                      <a:r>
                        <a:rPr lang="en-US" sz="1800" b="1" kern="1200" baseline="0" dirty="0">
                          <a:solidFill>
                            <a:schemeClr val="tx1"/>
                          </a:solidFill>
                        </a:rPr>
                        <a:t>Experience:</a:t>
                      </a:r>
                      <a:endParaRPr lang="en-US" sz="1800" kern="1200" baseline="0" dirty="0">
                        <a:solidFill>
                          <a:schemeClr val="tx1"/>
                        </a:solidFill>
                      </a:endParaRPr>
                    </a:p>
                  </a:txBody>
                  <a:tcPr>
                    <a:lnL w="12700" cap="flat" cmpd="sng" algn="ctr">
                      <a:solidFill>
                        <a:srgbClr val="2C73BB"/>
                      </a:solidFill>
                      <a:prstDash val="solid"/>
                      <a:round/>
                      <a:headEnd type="none" w="med" len="med"/>
                      <a:tailEnd type="none" w="med" len="med"/>
                    </a:lnL>
                    <a:lnR w="12700" cap="flat" cmpd="sng" algn="ctr">
                      <a:solidFill>
                        <a:srgbClr val="2C73BB"/>
                      </a:solidFill>
                      <a:prstDash val="solid"/>
                      <a:round/>
                      <a:headEnd type="none" w="med" len="med"/>
                      <a:tailEnd type="none" w="med" len="med"/>
                    </a:lnR>
                    <a:lnT w="12700" cap="flat" cmpd="sng" algn="ctr">
                      <a:solidFill>
                        <a:srgbClr val="2C73BB"/>
                      </a:solidFill>
                      <a:prstDash val="solid"/>
                      <a:round/>
                      <a:headEnd type="none" w="med" len="med"/>
                      <a:tailEnd type="none" w="med" len="med"/>
                    </a:lnT>
                    <a:lnB w="12700" cap="flat" cmpd="sng" algn="ctr">
                      <a:solidFill>
                        <a:srgbClr val="2C73BB"/>
                      </a:solidFill>
                      <a:prstDash val="solid"/>
                      <a:round/>
                      <a:headEnd type="none" w="med" len="med"/>
                      <a:tailEnd type="none" w="med" len="med"/>
                    </a:lnB>
                    <a:noFill/>
                  </a:tcPr>
                </a:tc>
                <a:tc>
                  <a:txBody>
                    <a:bodyPr/>
                    <a:lstStyle/>
                    <a:p>
                      <a:pPr marL="0" marR="0" lvl="0" indent="0" algn="l" defTabSz="914303" rtl="0" eaLnBrk="1" fontAlgn="auto" latinLnBrk="0" hangingPunct="1">
                        <a:lnSpc>
                          <a:spcPct val="100000"/>
                        </a:lnSpc>
                        <a:spcBef>
                          <a:spcPts val="0"/>
                        </a:spcBef>
                        <a:spcAft>
                          <a:spcPts val="0"/>
                        </a:spcAft>
                        <a:buClrTx/>
                        <a:buSzTx/>
                        <a:buFontTx/>
                        <a:buNone/>
                        <a:tabLst/>
                        <a:defRPr/>
                      </a:pPr>
                      <a:r>
                        <a:rPr lang="en-US" sz="1800" b="0" kern="1200" baseline="0" dirty="0">
                          <a:solidFill>
                            <a:schemeClr val="tx1"/>
                          </a:solidFill>
                        </a:rPr>
                        <a:t>What aspects of the tools or activities were most helpful in identifying goals for individuals?</a:t>
                      </a:r>
                    </a:p>
                    <a:p>
                      <a:pPr marL="0" marR="0" lvl="0" indent="0" algn="l" defTabSz="914303" rtl="0" eaLnBrk="1" fontAlgn="auto" latinLnBrk="0" hangingPunct="1">
                        <a:lnSpc>
                          <a:spcPct val="100000"/>
                        </a:lnSpc>
                        <a:spcBef>
                          <a:spcPts val="0"/>
                        </a:spcBef>
                        <a:spcAft>
                          <a:spcPts val="0"/>
                        </a:spcAft>
                        <a:buClrTx/>
                        <a:buSzTx/>
                        <a:buFontTx/>
                        <a:buNone/>
                        <a:tabLst/>
                        <a:defRPr/>
                      </a:pPr>
                      <a:r>
                        <a:rPr lang="en-US" sz="1800" b="0" kern="1200" baseline="0" dirty="0">
                          <a:solidFill>
                            <a:schemeClr val="tx1"/>
                          </a:solidFill>
                        </a:rPr>
                        <a:t>What challenges or questions came up while using the tools?</a:t>
                      </a:r>
                    </a:p>
                  </a:txBody>
                  <a:tcPr>
                    <a:lnL w="12700" cap="flat" cmpd="sng" algn="ctr">
                      <a:solidFill>
                        <a:srgbClr val="2C73BB"/>
                      </a:solidFill>
                      <a:prstDash val="solid"/>
                      <a:round/>
                      <a:headEnd type="none" w="med" len="med"/>
                      <a:tailEnd type="none" w="med" len="med"/>
                    </a:lnL>
                    <a:lnR w="12700" cap="flat" cmpd="sng" algn="ctr">
                      <a:solidFill>
                        <a:srgbClr val="2C73BB"/>
                      </a:solidFill>
                      <a:prstDash val="solid"/>
                      <a:round/>
                      <a:headEnd type="none" w="med" len="med"/>
                      <a:tailEnd type="none" w="med" len="med"/>
                    </a:lnR>
                    <a:lnT w="12700" cap="flat" cmpd="sng" algn="ctr">
                      <a:solidFill>
                        <a:srgbClr val="2C73BB"/>
                      </a:solidFill>
                      <a:prstDash val="solid"/>
                      <a:round/>
                      <a:headEnd type="none" w="med" len="med"/>
                      <a:tailEnd type="none" w="med" len="med"/>
                    </a:lnT>
                    <a:lnB w="12700" cap="flat" cmpd="sng" algn="ctr">
                      <a:solidFill>
                        <a:srgbClr val="2C73BB"/>
                      </a:solidFill>
                      <a:prstDash val="solid"/>
                      <a:round/>
                      <a:headEnd type="none" w="med" len="med"/>
                      <a:tailEnd type="none" w="med" len="med"/>
                    </a:lnB>
                    <a:noFill/>
                  </a:tcPr>
                </a:tc>
                <a:extLst>
                  <a:ext uri="{0D108BD9-81ED-4DB2-BD59-A6C34878D82A}">
                    <a16:rowId xmlns:a16="http://schemas.microsoft.com/office/drawing/2014/main" val="101281597"/>
                  </a:ext>
                </a:extLst>
              </a:tr>
              <a:tr h="1280160">
                <a:tc>
                  <a:txBody>
                    <a:bodyPr/>
                    <a:lstStyle/>
                    <a:p>
                      <a:pPr marL="0" marR="0" lvl="0" indent="0" algn="l" defTabSz="914303" rtl="0" eaLnBrk="1" fontAlgn="auto" latinLnBrk="0" hangingPunct="1">
                        <a:lnSpc>
                          <a:spcPct val="100000"/>
                        </a:lnSpc>
                        <a:spcBef>
                          <a:spcPts val="0"/>
                        </a:spcBef>
                        <a:spcAft>
                          <a:spcPts val="0"/>
                        </a:spcAft>
                        <a:buClrTx/>
                        <a:buSzTx/>
                        <a:buFontTx/>
                        <a:buNone/>
                        <a:tabLst/>
                        <a:defRPr/>
                      </a:pPr>
                      <a:r>
                        <a:rPr lang="en-US" sz="1800" b="1" kern="1200" baseline="0" dirty="0">
                          <a:solidFill>
                            <a:schemeClr val="tx1"/>
                          </a:solidFill>
                        </a:rPr>
                        <a:t>Application:</a:t>
                      </a:r>
                      <a:endParaRPr lang="en-US" sz="1800" kern="1200" baseline="0" dirty="0">
                        <a:solidFill>
                          <a:schemeClr val="tx1"/>
                        </a:solidFill>
                      </a:endParaRPr>
                    </a:p>
                  </a:txBody>
                  <a:tcPr>
                    <a:lnL w="12700" cap="flat" cmpd="sng" algn="ctr">
                      <a:solidFill>
                        <a:srgbClr val="2C73BB"/>
                      </a:solidFill>
                      <a:prstDash val="solid"/>
                      <a:round/>
                      <a:headEnd type="none" w="med" len="med"/>
                      <a:tailEnd type="none" w="med" len="med"/>
                    </a:lnL>
                    <a:lnR w="12700" cap="flat" cmpd="sng" algn="ctr">
                      <a:solidFill>
                        <a:srgbClr val="2C73BB"/>
                      </a:solidFill>
                      <a:prstDash val="solid"/>
                      <a:round/>
                      <a:headEnd type="none" w="med" len="med"/>
                      <a:tailEnd type="none" w="med" len="med"/>
                    </a:lnR>
                    <a:lnT w="12700" cap="flat" cmpd="sng" algn="ctr">
                      <a:solidFill>
                        <a:srgbClr val="2C73BB"/>
                      </a:solidFill>
                      <a:prstDash val="solid"/>
                      <a:round/>
                      <a:headEnd type="none" w="med" len="med"/>
                      <a:tailEnd type="none" w="med" len="med"/>
                    </a:lnT>
                    <a:lnB w="12700" cap="flat" cmpd="sng" algn="ctr">
                      <a:solidFill>
                        <a:srgbClr val="2C73BB"/>
                      </a:solidFill>
                      <a:prstDash val="solid"/>
                      <a:round/>
                      <a:headEnd type="none" w="med" len="med"/>
                      <a:tailEnd type="none" w="med" len="med"/>
                    </a:lnB>
                    <a:noFill/>
                  </a:tcPr>
                </a:tc>
                <a:tc>
                  <a:txBody>
                    <a:bodyPr/>
                    <a:lstStyle/>
                    <a:p>
                      <a:pPr marL="0" marR="0" lvl="0" indent="0" algn="l" defTabSz="914303"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How do you see yourself using these tools in your current role?</a:t>
                      </a:r>
                    </a:p>
                    <a:p>
                      <a:pPr marL="0" marR="0" lvl="0" indent="0" algn="l" defTabSz="914303"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What adjustments would you make to better align them with your program’s needs?</a:t>
                      </a:r>
                    </a:p>
                  </a:txBody>
                  <a:tcPr>
                    <a:lnL w="12700" cap="flat" cmpd="sng" algn="ctr">
                      <a:solidFill>
                        <a:srgbClr val="2C73BB"/>
                      </a:solidFill>
                      <a:prstDash val="solid"/>
                      <a:round/>
                      <a:headEnd type="none" w="med" len="med"/>
                      <a:tailEnd type="none" w="med" len="med"/>
                    </a:lnL>
                    <a:lnR w="12700" cap="flat" cmpd="sng" algn="ctr">
                      <a:solidFill>
                        <a:srgbClr val="2C73BB"/>
                      </a:solidFill>
                      <a:prstDash val="solid"/>
                      <a:round/>
                      <a:headEnd type="none" w="med" len="med"/>
                      <a:tailEnd type="none" w="med" len="med"/>
                    </a:lnR>
                    <a:lnT w="12700" cap="flat" cmpd="sng" algn="ctr">
                      <a:solidFill>
                        <a:srgbClr val="2C73BB"/>
                      </a:solidFill>
                      <a:prstDash val="solid"/>
                      <a:round/>
                      <a:headEnd type="none" w="med" len="med"/>
                      <a:tailEnd type="none" w="med" len="med"/>
                    </a:lnT>
                    <a:lnB w="12700" cap="flat" cmpd="sng" algn="ctr">
                      <a:solidFill>
                        <a:srgbClr val="2C73BB"/>
                      </a:solidFill>
                      <a:prstDash val="solid"/>
                      <a:round/>
                      <a:headEnd type="none" w="med" len="med"/>
                      <a:tailEnd type="none" w="med" len="med"/>
                    </a:lnB>
                    <a:noFill/>
                  </a:tcPr>
                </a:tc>
                <a:extLst>
                  <a:ext uri="{0D108BD9-81ED-4DB2-BD59-A6C34878D82A}">
                    <a16:rowId xmlns:a16="http://schemas.microsoft.com/office/drawing/2014/main" val="2506567008"/>
                  </a:ext>
                </a:extLst>
              </a:tr>
              <a:tr h="1280160">
                <a:tc>
                  <a:txBody>
                    <a:bodyPr/>
                    <a:lstStyle/>
                    <a:p>
                      <a:pPr marL="0" marR="0" lvl="0" indent="0" algn="l" defTabSz="914303" rtl="0" eaLnBrk="1" fontAlgn="auto" latinLnBrk="0" hangingPunct="1">
                        <a:lnSpc>
                          <a:spcPct val="100000"/>
                        </a:lnSpc>
                        <a:spcBef>
                          <a:spcPts val="0"/>
                        </a:spcBef>
                        <a:spcAft>
                          <a:spcPts val="0"/>
                        </a:spcAft>
                        <a:buClrTx/>
                        <a:buSzTx/>
                        <a:buFontTx/>
                        <a:buNone/>
                        <a:tabLst/>
                        <a:defRPr/>
                      </a:pPr>
                      <a:r>
                        <a:rPr lang="en-US" sz="1800" b="1" kern="1200" baseline="0" dirty="0">
                          <a:solidFill>
                            <a:schemeClr val="tx1"/>
                          </a:solidFill>
                        </a:rPr>
                        <a:t>Impact:</a:t>
                      </a:r>
                      <a:endParaRPr lang="en-US" sz="1800" kern="1200" baseline="0" dirty="0">
                        <a:solidFill>
                          <a:schemeClr val="tx1"/>
                        </a:solidFill>
                      </a:endParaRPr>
                    </a:p>
                  </a:txBody>
                  <a:tcPr>
                    <a:lnL w="12700" cap="flat" cmpd="sng" algn="ctr">
                      <a:solidFill>
                        <a:srgbClr val="2C73BB"/>
                      </a:solidFill>
                      <a:prstDash val="solid"/>
                      <a:round/>
                      <a:headEnd type="none" w="med" len="med"/>
                      <a:tailEnd type="none" w="med" len="med"/>
                    </a:lnL>
                    <a:lnR w="12700" cap="flat" cmpd="sng" algn="ctr">
                      <a:solidFill>
                        <a:srgbClr val="2C73BB"/>
                      </a:solidFill>
                      <a:prstDash val="solid"/>
                      <a:round/>
                      <a:headEnd type="none" w="med" len="med"/>
                      <a:tailEnd type="none" w="med" len="med"/>
                    </a:lnR>
                    <a:lnT w="12700" cap="flat" cmpd="sng" algn="ctr">
                      <a:solidFill>
                        <a:srgbClr val="2C73BB"/>
                      </a:solidFill>
                      <a:prstDash val="solid"/>
                      <a:round/>
                      <a:headEnd type="none" w="med" len="med"/>
                      <a:tailEnd type="none" w="med" len="med"/>
                    </a:lnT>
                    <a:lnB w="12700" cap="flat" cmpd="sng" algn="ctr">
                      <a:solidFill>
                        <a:srgbClr val="2C73BB"/>
                      </a:solidFill>
                      <a:prstDash val="solid"/>
                      <a:round/>
                      <a:headEnd type="none" w="med" len="med"/>
                      <a:tailEnd type="none" w="med" len="med"/>
                    </a:lnB>
                    <a:noFill/>
                  </a:tcPr>
                </a:tc>
                <a:tc>
                  <a:txBody>
                    <a:bodyPr/>
                    <a:lstStyle/>
                    <a:p>
                      <a:pPr marL="0" marR="0" lvl="0" indent="0" algn="l" defTabSz="914303"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How might these tools influence your approach to goal setting and planning?</a:t>
                      </a:r>
                    </a:p>
                    <a:p>
                      <a:pPr marL="0" marR="0" lvl="0" indent="0" algn="l" defTabSz="914303" rtl="0" eaLnBrk="1" fontAlgn="auto" latinLnBrk="0" hangingPunct="1">
                        <a:lnSpc>
                          <a:spcPct val="100000"/>
                        </a:lnSpc>
                        <a:spcBef>
                          <a:spcPts val="0"/>
                        </a:spcBef>
                        <a:spcAft>
                          <a:spcPts val="0"/>
                        </a:spcAft>
                        <a:buClrTx/>
                        <a:buSzTx/>
                        <a:buFontTx/>
                        <a:buNone/>
                        <a:tabLst/>
                        <a:defRPr/>
                      </a:pPr>
                      <a:r>
                        <a:rPr lang="en-US" sz="1800" kern="1200" baseline="0" dirty="0">
                          <a:solidFill>
                            <a:schemeClr val="tx1"/>
                          </a:solidFill>
                        </a:rPr>
                        <a:t>Who in your organization or caseload could benefit most from this process?</a:t>
                      </a:r>
                    </a:p>
                  </a:txBody>
                  <a:tcPr>
                    <a:lnL w="12700" cap="flat" cmpd="sng" algn="ctr">
                      <a:solidFill>
                        <a:srgbClr val="2C73BB"/>
                      </a:solidFill>
                      <a:prstDash val="solid"/>
                      <a:round/>
                      <a:headEnd type="none" w="med" len="med"/>
                      <a:tailEnd type="none" w="med" len="med"/>
                    </a:lnL>
                    <a:lnR w="12700" cap="flat" cmpd="sng" algn="ctr">
                      <a:solidFill>
                        <a:srgbClr val="2C73BB"/>
                      </a:solidFill>
                      <a:prstDash val="solid"/>
                      <a:round/>
                      <a:headEnd type="none" w="med" len="med"/>
                      <a:tailEnd type="none" w="med" len="med"/>
                    </a:lnR>
                    <a:lnT w="12700" cap="flat" cmpd="sng" algn="ctr">
                      <a:solidFill>
                        <a:srgbClr val="2C73BB"/>
                      </a:solidFill>
                      <a:prstDash val="solid"/>
                      <a:round/>
                      <a:headEnd type="none" w="med" len="med"/>
                      <a:tailEnd type="none" w="med" len="med"/>
                    </a:lnT>
                    <a:lnB w="12700" cap="flat" cmpd="sng" algn="ctr">
                      <a:solidFill>
                        <a:srgbClr val="2C73BB"/>
                      </a:solidFill>
                      <a:prstDash val="solid"/>
                      <a:round/>
                      <a:headEnd type="none" w="med" len="med"/>
                      <a:tailEnd type="none" w="med" len="med"/>
                    </a:lnB>
                    <a:noFill/>
                  </a:tcPr>
                </a:tc>
                <a:extLst>
                  <a:ext uri="{0D108BD9-81ED-4DB2-BD59-A6C34878D82A}">
                    <a16:rowId xmlns:a16="http://schemas.microsoft.com/office/drawing/2014/main" val="3852999413"/>
                  </a:ext>
                </a:extLst>
              </a:tr>
            </a:tbl>
          </a:graphicData>
        </a:graphic>
      </p:graphicFrame>
    </p:spTree>
    <p:extLst>
      <p:ext uri="{BB962C8B-B14F-4D97-AF65-F5344CB8AC3E}">
        <p14:creationId xmlns:p14="http://schemas.microsoft.com/office/powerpoint/2010/main" val="352151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44A9-9A0B-5C21-BC10-93FAF2D200C1}"/>
              </a:ext>
            </a:extLst>
          </p:cNvPr>
          <p:cNvSpPr>
            <a:spLocks noGrp="1"/>
          </p:cNvSpPr>
          <p:nvPr>
            <p:ph type="title"/>
          </p:nvPr>
        </p:nvSpPr>
        <p:spPr>
          <a:xfrm>
            <a:off x="228701" y="657085"/>
            <a:ext cx="7772400" cy="457200"/>
          </a:xfrm>
        </p:spPr>
        <p:txBody>
          <a:bodyPr lIns="0" tIns="0" rIns="0" bIns="0" anchor="ctr" anchorCtr="0">
            <a:normAutofit/>
          </a:bodyPr>
          <a:lstStyle/>
          <a:p>
            <a:r>
              <a:rPr lang="en-US" dirty="0"/>
              <a:t>Regional Employment Services Thanks you!</a:t>
            </a:r>
          </a:p>
        </p:txBody>
      </p:sp>
      <p:sp>
        <p:nvSpPr>
          <p:cNvPr id="3" name="Text Placeholder 2">
            <a:extLst>
              <a:ext uri="{FF2B5EF4-FFF2-40B4-BE49-F238E27FC236}">
                <a16:creationId xmlns:a16="http://schemas.microsoft.com/office/drawing/2014/main" id="{8F4AFD56-42ED-9687-C9AC-4EB0C77409FF}"/>
              </a:ext>
            </a:extLst>
          </p:cNvPr>
          <p:cNvSpPr>
            <a:spLocks noGrp="1"/>
          </p:cNvSpPr>
          <p:nvPr>
            <p:ph type="body" sz="quarter" idx="15"/>
          </p:nvPr>
        </p:nvSpPr>
        <p:spPr>
          <a:xfrm>
            <a:off x="228701" y="400073"/>
            <a:ext cx="7772400" cy="182880"/>
          </a:xfrm>
        </p:spPr>
        <p:txBody>
          <a:bodyPr lIns="0" tIns="0" rIns="0" bIns="0">
            <a:normAutofit/>
          </a:bodyPr>
          <a:lstStyle/>
          <a:p>
            <a:r>
              <a:rPr lang="en-US" b="1" baseline="0">
                <a:latin typeface="Arial" panose="020B0604020202020204" pitchFamily="34" charset="0"/>
                <a:ea typeface="+mn-ea"/>
                <a:cs typeface="Arial" panose="020B0604020202020204" pitchFamily="34" charset="0"/>
              </a:rPr>
              <a:t>Contact us with questions	</a:t>
            </a:r>
          </a:p>
        </p:txBody>
      </p:sp>
      <p:sp>
        <p:nvSpPr>
          <p:cNvPr id="4" name="TextBox 3">
            <a:extLst>
              <a:ext uri="{FF2B5EF4-FFF2-40B4-BE49-F238E27FC236}">
                <a16:creationId xmlns:a16="http://schemas.microsoft.com/office/drawing/2014/main" id="{0276AE2E-0CF4-255A-095E-CE4747DB7225}"/>
              </a:ext>
            </a:extLst>
          </p:cNvPr>
          <p:cNvSpPr txBox="1"/>
          <p:nvPr/>
        </p:nvSpPr>
        <p:spPr>
          <a:xfrm>
            <a:off x="228702" y="1290463"/>
            <a:ext cx="4251960" cy="5029200"/>
          </a:xfrm>
          <a:prstGeom prst="rect">
            <a:avLst/>
          </a:prstGeom>
        </p:spPr>
        <p:txBody>
          <a:bodyPr lIns="91430" tIns="45716" rIns="91430" bIns="45716" rtlCol="0">
            <a:normAutofit lnSpcReduction="10000"/>
          </a:bodyPr>
          <a:lstStyle/>
          <a:p>
            <a:pPr>
              <a:spcBef>
                <a:spcPts val="1000"/>
              </a:spcBef>
              <a:buClr>
                <a:schemeClr val="tx1"/>
              </a:buClr>
            </a:pPr>
            <a:r>
              <a:rPr lang="en-US" sz="2000" b="0">
                <a:solidFill>
                  <a:schemeClr val="accent5">
                    <a:lumMod val="25000"/>
                  </a:schemeClr>
                </a:solidFill>
                <a:latin typeface="Arial" pitchFamily="34" charset="0"/>
                <a:cs typeface="Arial" pitchFamily="34" charset="0"/>
              </a:rPr>
              <a:t>Tina Macy</a:t>
            </a:r>
          </a:p>
          <a:p>
            <a:pPr>
              <a:spcBef>
                <a:spcPts val="1000"/>
              </a:spcBef>
              <a:buClr>
                <a:schemeClr val="tx1"/>
              </a:buClr>
            </a:pPr>
            <a:r>
              <a:rPr lang="en-US" sz="2000" b="0">
                <a:solidFill>
                  <a:schemeClr val="accent5">
                    <a:lumMod val="25000"/>
                  </a:schemeClr>
                </a:solidFill>
                <a:latin typeface="Arial" pitchFamily="34" charset="0"/>
                <a:cs typeface="Arial" pitchFamily="34" charset="0"/>
                <a:hlinkClick r:id="rId2"/>
              </a:rPr>
              <a:t>Tina.n.Macy@mass.gov</a:t>
            </a:r>
            <a:r>
              <a:rPr lang="en-US" sz="2000" b="0">
                <a:solidFill>
                  <a:schemeClr val="accent5">
                    <a:lumMod val="25000"/>
                  </a:schemeClr>
                </a:solidFill>
                <a:latin typeface="Arial" pitchFamily="34" charset="0"/>
                <a:cs typeface="Arial" pitchFamily="34" charset="0"/>
              </a:rPr>
              <a:t> </a:t>
            </a:r>
          </a:p>
          <a:p>
            <a:pPr>
              <a:spcBef>
                <a:spcPts val="1000"/>
              </a:spcBef>
              <a:buClr>
                <a:schemeClr val="tx1"/>
              </a:buClr>
            </a:pPr>
            <a:r>
              <a:rPr lang="en-US" sz="2000">
                <a:solidFill>
                  <a:schemeClr val="accent5">
                    <a:lumMod val="25000"/>
                  </a:schemeClr>
                </a:solidFill>
                <a:latin typeface="Arial" pitchFamily="34" charset="0"/>
                <a:cs typeface="Arial" pitchFamily="34" charset="0"/>
              </a:rPr>
              <a:t>413-426-8347</a:t>
            </a:r>
            <a:endParaRPr lang="en-US" sz="2000" b="0">
              <a:solidFill>
                <a:schemeClr val="accent5">
                  <a:lumMod val="25000"/>
                </a:schemeClr>
              </a:solidFill>
              <a:latin typeface="Arial" pitchFamily="34" charset="0"/>
              <a:cs typeface="Arial" pitchFamily="34" charset="0"/>
            </a:endParaRPr>
          </a:p>
          <a:p>
            <a:pPr marL="174607" indent="-174607">
              <a:spcBef>
                <a:spcPts val="1000"/>
              </a:spcBef>
              <a:buClr>
                <a:schemeClr val="tx1"/>
              </a:buClr>
              <a:buFont typeface="Arial" pitchFamily="34" charset="0"/>
              <a:buChar char="•"/>
            </a:pPr>
            <a:endParaRPr lang="en-US" sz="2000" b="0">
              <a:solidFill>
                <a:schemeClr val="accent5">
                  <a:lumMod val="25000"/>
                </a:schemeClr>
              </a:solidFill>
              <a:latin typeface="Arial" pitchFamily="34" charset="0"/>
              <a:cs typeface="Arial" pitchFamily="34" charset="0"/>
            </a:endParaRPr>
          </a:p>
          <a:p>
            <a:pPr>
              <a:spcBef>
                <a:spcPts val="1000"/>
              </a:spcBef>
              <a:buClr>
                <a:schemeClr val="tx1"/>
              </a:buClr>
            </a:pPr>
            <a:r>
              <a:rPr lang="en-US" sz="2000" b="0">
                <a:solidFill>
                  <a:schemeClr val="accent5">
                    <a:lumMod val="25000"/>
                  </a:schemeClr>
                </a:solidFill>
                <a:latin typeface="Arial" pitchFamily="34" charset="0"/>
                <a:cs typeface="Arial" pitchFamily="34" charset="0"/>
              </a:rPr>
              <a:t>Lhea Destromp</a:t>
            </a:r>
          </a:p>
          <a:p>
            <a:pPr>
              <a:spcBef>
                <a:spcPts val="1000"/>
              </a:spcBef>
              <a:buClr>
                <a:schemeClr val="tx1"/>
              </a:buClr>
            </a:pPr>
            <a:r>
              <a:rPr lang="en-US" sz="2000" b="0">
                <a:solidFill>
                  <a:schemeClr val="accent5">
                    <a:lumMod val="25000"/>
                  </a:schemeClr>
                </a:solidFill>
                <a:latin typeface="Arial" pitchFamily="34" charset="0"/>
                <a:cs typeface="Arial" pitchFamily="34" charset="0"/>
                <a:hlinkClick r:id="rId3"/>
              </a:rPr>
              <a:t>Lhea.m.Destromp@mass.gov</a:t>
            </a:r>
            <a:r>
              <a:rPr lang="en-US" sz="2000" b="0">
                <a:solidFill>
                  <a:schemeClr val="accent5">
                    <a:lumMod val="25000"/>
                  </a:schemeClr>
                </a:solidFill>
                <a:latin typeface="Arial" pitchFamily="34" charset="0"/>
                <a:cs typeface="Arial" pitchFamily="34" charset="0"/>
              </a:rPr>
              <a:t> </a:t>
            </a:r>
          </a:p>
          <a:p>
            <a:pPr marL="174607" indent="-174607">
              <a:spcBef>
                <a:spcPts val="1000"/>
              </a:spcBef>
              <a:buClr>
                <a:schemeClr val="tx1"/>
              </a:buClr>
              <a:buFont typeface="Arial" pitchFamily="34" charset="0"/>
              <a:buChar char="•"/>
            </a:pPr>
            <a:endParaRPr lang="en-US" sz="2000" b="0">
              <a:solidFill>
                <a:schemeClr val="accent5">
                  <a:lumMod val="25000"/>
                </a:schemeClr>
              </a:solidFill>
              <a:latin typeface="Arial" pitchFamily="34" charset="0"/>
              <a:cs typeface="Arial" pitchFamily="34" charset="0"/>
            </a:endParaRPr>
          </a:p>
          <a:p>
            <a:pPr>
              <a:spcBef>
                <a:spcPts val="1000"/>
              </a:spcBef>
              <a:buClr>
                <a:schemeClr val="tx1"/>
              </a:buClr>
            </a:pPr>
            <a:r>
              <a:rPr lang="en-US" sz="2000" b="0">
                <a:solidFill>
                  <a:schemeClr val="accent5">
                    <a:lumMod val="25000"/>
                  </a:schemeClr>
                </a:solidFill>
                <a:latin typeface="Arial" pitchFamily="34" charset="0"/>
                <a:cs typeface="Arial" pitchFamily="34" charset="0"/>
              </a:rPr>
              <a:t>Michael Scamardella</a:t>
            </a:r>
          </a:p>
          <a:p>
            <a:pPr>
              <a:spcBef>
                <a:spcPts val="1000"/>
              </a:spcBef>
              <a:buClr>
                <a:schemeClr val="tx1"/>
              </a:buClr>
            </a:pPr>
            <a:r>
              <a:rPr lang="en-US" sz="2000" b="0">
                <a:solidFill>
                  <a:schemeClr val="accent5">
                    <a:lumMod val="25000"/>
                  </a:schemeClr>
                </a:solidFill>
                <a:latin typeface="Arial" pitchFamily="34" charset="0"/>
                <a:cs typeface="Arial" pitchFamily="34" charset="0"/>
                <a:hlinkClick r:id="rId4"/>
              </a:rPr>
              <a:t>Michael.Scamardella@mass.gov</a:t>
            </a:r>
            <a:r>
              <a:rPr lang="en-US" sz="2000" b="0">
                <a:solidFill>
                  <a:schemeClr val="accent5">
                    <a:lumMod val="25000"/>
                  </a:schemeClr>
                </a:solidFill>
                <a:latin typeface="Arial" pitchFamily="34" charset="0"/>
                <a:cs typeface="Arial" pitchFamily="34" charset="0"/>
              </a:rPr>
              <a:t> </a:t>
            </a:r>
          </a:p>
          <a:p>
            <a:pPr>
              <a:spcBef>
                <a:spcPts val="1000"/>
              </a:spcBef>
              <a:buClr>
                <a:schemeClr val="tx1"/>
              </a:buClr>
            </a:pPr>
            <a:endParaRPr lang="en-US" sz="2000" b="0">
              <a:solidFill>
                <a:schemeClr val="accent5">
                  <a:lumMod val="25000"/>
                </a:schemeClr>
              </a:solidFill>
              <a:latin typeface="Arial" pitchFamily="34" charset="0"/>
              <a:cs typeface="Arial" pitchFamily="34" charset="0"/>
            </a:endParaRPr>
          </a:p>
          <a:p>
            <a:pPr>
              <a:spcBef>
                <a:spcPts val="1000"/>
              </a:spcBef>
              <a:buClr>
                <a:schemeClr val="tx1"/>
              </a:buClr>
            </a:pPr>
            <a:r>
              <a:rPr lang="en-US" sz="2000" b="0">
                <a:solidFill>
                  <a:schemeClr val="accent5">
                    <a:lumMod val="25000"/>
                  </a:schemeClr>
                </a:solidFill>
                <a:latin typeface="Arial" pitchFamily="34" charset="0"/>
                <a:cs typeface="Arial" pitchFamily="34" charset="0"/>
              </a:rPr>
              <a:t>Loren Schuman</a:t>
            </a:r>
          </a:p>
          <a:p>
            <a:pPr>
              <a:spcBef>
                <a:spcPts val="1000"/>
              </a:spcBef>
              <a:buClr>
                <a:schemeClr val="tx1"/>
              </a:buClr>
            </a:pPr>
            <a:r>
              <a:rPr lang="en-US" sz="2000" b="0">
                <a:solidFill>
                  <a:schemeClr val="accent5">
                    <a:lumMod val="25000"/>
                  </a:schemeClr>
                </a:solidFill>
                <a:latin typeface="Arial" pitchFamily="34" charset="0"/>
                <a:cs typeface="Arial" pitchFamily="34" charset="0"/>
                <a:hlinkClick r:id="rId5"/>
              </a:rPr>
              <a:t>Loren.g.Schuman@mass.gov</a:t>
            </a:r>
            <a:r>
              <a:rPr lang="en-US" sz="2000" b="0">
                <a:solidFill>
                  <a:schemeClr val="accent5">
                    <a:lumMod val="25000"/>
                  </a:schemeClr>
                </a:solidFill>
                <a:latin typeface="Arial" pitchFamily="34" charset="0"/>
                <a:cs typeface="Arial" pitchFamily="34" charset="0"/>
              </a:rPr>
              <a:t> </a:t>
            </a:r>
          </a:p>
        </p:txBody>
      </p:sp>
      <p:pic>
        <p:nvPicPr>
          <p:cNvPr id="6" name="Graphic 5">
            <a:extLst>
              <a:ext uri="{FF2B5EF4-FFF2-40B4-BE49-F238E27FC236}">
                <a16:creationId xmlns:a16="http://schemas.microsoft.com/office/drawing/2014/main" id="{C03D55FC-F850-7359-1999-299BEB488F9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7084" y="1188417"/>
            <a:ext cx="3438214" cy="3438214"/>
          </a:xfrm>
          <a:prstGeom prst="rect">
            <a:avLst/>
          </a:prstGeom>
        </p:spPr>
      </p:pic>
    </p:spTree>
    <p:extLst>
      <p:ext uri="{BB962C8B-B14F-4D97-AF65-F5344CB8AC3E}">
        <p14:creationId xmlns:p14="http://schemas.microsoft.com/office/powerpoint/2010/main" val="194711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980A-5158-87BC-B1E1-C6C8F3EE0BD9}"/>
              </a:ext>
            </a:extLst>
          </p:cNvPr>
          <p:cNvSpPr>
            <a:spLocks noGrp="1"/>
          </p:cNvSpPr>
          <p:nvPr>
            <p:ph type="ctrTitle"/>
          </p:nvPr>
        </p:nvSpPr>
        <p:spPr>
          <a:xfrm>
            <a:off x="2693808" y="-1006429"/>
            <a:ext cx="5407401" cy="1006429"/>
          </a:xfrm>
        </p:spPr>
        <p:txBody>
          <a:bodyPr anchor="b">
            <a:spAutoFit/>
          </a:bodyPr>
          <a:lstStyle/>
          <a:p>
            <a:r>
              <a:rPr lang="en-US" dirty="0"/>
              <a:t>Challenges for CBDS Programs</a:t>
            </a:r>
          </a:p>
        </p:txBody>
      </p:sp>
      <p:pic>
        <p:nvPicPr>
          <p:cNvPr id="4" name="Picture 3" descr="Challenges for CBDS Programs: frequent staff changes, program focus shifts, range of ability, honoring everyone's choices, range of interests">
            <a:extLst>
              <a:ext uri="{FF2B5EF4-FFF2-40B4-BE49-F238E27FC236}">
                <a16:creationId xmlns:a16="http://schemas.microsoft.com/office/drawing/2014/main" id="{6863EE11-0AEE-A420-19A6-7D7B76E77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68" y="1180169"/>
            <a:ext cx="7895064" cy="5263376"/>
          </a:xfrm>
          <a:prstGeom prst="rect">
            <a:avLst/>
          </a:prstGeom>
        </p:spPr>
      </p:pic>
    </p:spTree>
    <p:extLst>
      <p:ext uri="{BB962C8B-B14F-4D97-AF65-F5344CB8AC3E}">
        <p14:creationId xmlns:p14="http://schemas.microsoft.com/office/powerpoint/2010/main" val="1691295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1411-0531-4E64-CEB9-D27678FFEDD1}"/>
              </a:ext>
            </a:extLst>
          </p:cNvPr>
          <p:cNvSpPr>
            <a:spLocks noGrp="1"/>
          </p:cNvSpPr>
          <p:nvPr>
            <p:ph type="title"/>
          </p:nvPr>
        </p:nvSpPr>
        <p:spPr>
          <a:xfrm>
            <a:off x="228701" y="-457200"/>
            <a:ext cx="7772400" cy="457200"/>
          </a:xfrm>
        </p:spPr>
        <p:txBody>
          <a:bodyPr lIns="0" tIns="0" rIns="0" bIns="0" anchor="b" anchorCtr="0"/>
          <a:lstStyle/>
          <a:p>
            <a:r>
              <a:rPr lang="en-US" dirty="0"/>
              <a:t>How to combat challenges</a:t>
            </a:r>
          </a:p>
        </p:txBody>
      </p:sp>
      <p:sp>
        <p:nvSpPr>
          <p:cNvPr id="6" name="Speech Bubble: Rectangle 5">
            <a:extLst>
              <a:ext uri="{FF2B5EF4-FFF2-40B4-BE49-F238E27FC236}">
                <a16:creationId xmlns:a16="http://schemas.microsoft.com/office/drawing/2014/main" id="{2B86BD11-A334-6943-8F7A-A312D9D40B87}"/>
              </a:ext>
            </a:extLst>
          </p:cNvPr>
          <p:cNvSpPr/>
          <p:nvPr/>
        </p:nvSpPr>
        <p:spPr>
          <a:xfrm>
            <a:off x="228701" y="699687"/>
            <a:ext cx="4343299" cy="2420571"/>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rPr>
              <a:t>Make room for folks to advance. It is easier to step down after finding you’re not ready than to find motivation to keep going when you’re disengaged. </a:t>
            </a:r>
          </a:p>
          <a:p>
            <a:pPr algn="ctr"/>
            <a:endParaRPr lang="en-US" dirty="0"/>
          </a:p>
        </p:txBody>
      </p:sp>
      <p:sp>
        <p:nvSpPr>
          <p:cNvPr id="4" name="Speech Bubble: Rectangle 3">
            <a:extLst>
              <a:ext uri="{FF2B5EF4-FFF2-40B4-BE49-F238E27FC236}">
                <a16:creationId xmlns:a16="http://schemas.microsoft.com/office/drawing/2014/main" id="{B455006E-7272-341F-39C7-BA83DDF0CB51}"/>
              </a:ext>
            </a:extLst>
          </p:cNvPr>
          <p:cNvSpPr/>
          <p:nvPr/>
        </p:nvSpPr>
        <p:spPr>
          <a:xfrm>
            <a:off x="1880582" y="3287486"/>
            <a:ext cx="2743200" cy="1959429"/>
          </a:xfrm>
          <a:prstGeom prst="wedgeRectCallou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t>Try it, even it doesn’t work, you tried and learned what doesn’t work.</a:t>
            </a:r>
          </a:p>
          <a:p>
            <a:pPr algn="ctr"/>
            <a:endParaRPr lang="en-US" dirty="0"/>
          </a:p>
        </p:txBody>
      </p:sp>
      <p:sp>
        <p:nvSpPr>
          <p:cNvPr id="5" name="Speech Bubble: Rectangle 4">
            <a:extLst>
              <a:ext uri="{FF2B5EF4-FFF2-40B4-BE49-F238E27FC236}">
                <a16:creationId xmlns:a16="http://schemas.microsoft.com/office/drawing/2014/main" id="{0842B19B-2FFE-71C9-1780-2745FCC3E6EC}"/>
              </a:ext>
            </a:extLst>
          </p:cNvPr>
          <p:cNvSpPr/>
          <p:nvPr/>
        </p:nvSpPr>
        <p:spPr>
          <a:xfrm>
            <a:off x="4672915" y="1404258"/>
            <a:ext cx="4343299" cy="3254828"/>
          </a:xfrm>
          <a:prstGeom prst="wedgeRectCallou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200" dirty="0"/>
              <a:t>Avoid learned helplessness: Find opportunities for people to do for or finish for themselves, they deserve the opportunity to try &amp; make meaningful decisions about how to grow towards independence. </a:t>
            </a:r>
          </a:p>
          <a:p>
            <a:pPr algn="ctr"/>
            <a:endParaRPr lang="en-US" dirty="0"/>
          </a:p>
        </p:txBody>
      </p:sp>
      <p:pic>
        <p:nvPicPr>
          <p:cNvPr id="8" name="Graphic 7">
            <a:extLst>
              <a:ext uri="{FF2B5EF4-FFF2-40B4-BE49-F238E27FC236}">
                <a16:creationId xmlns:a16="http://schemas.microsoft.com/office/drawing/2014/main" id="{600F69D8-2502-B96F-9FE6-4D85F4FE09F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16930" y="4994768"/>
            <a:ext cx="1806929" cy="1806929"/>
          </a:xfrm>
          <a:prstGeom prst="rect">
            <a:avLst/>
          </a:prstGeom>
        </p:spPr>
      </p:pic>
    </p:spTree>
    <p:extLst>
      <p:ext uri="{BB962C8B-B14F-4D97-AF65-F5344CB8AC3E}">
        <p14:creationId xmlns:p14="http://schemas.microsoft.com/office/powerpoint/2010/main" val="3921897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2AF9288-41E3-F120-F539-C05BC02EC4F0}"/>
              </a:ext>
              <a:ext uri="{C183D7F6-B498-43B3-948B-1728B52AA6E4}">
                <adec:decorative xmlns:adec="http://schemas.microsoft.com/office/drawing/2017/decorative" val="1"/>
              </a:ext>
            </a:extLst>
          </p:cNvPr>
          <p:cNvCxnSpPr/>
          <p:nvPr/>
        </p:nvCxnSpPr>
        <p:spPr>
          <a:xfrm>
            <a:off x="435429" y="3706453"/>
            <a:ext cx="8294914" cy="0"/>
          </a:xfrm>
          <a:prstGeom prst="line">
            <a:avLst/>
          </a:prstGeom>
        </p:spPr>
        <p:style>
          <a:lnRef idx="2">
            <a:schemeClr val="dk1"/>
          </a:lnRef>
          <a:fillRef idx="0">
            <a:schemeClr val="dk1"/>
          </a:fillRef>
          <a:effectRef idx="1">
            <a:schemeClr val="dk1"/>
          </a:effectRef>
          <a:fontRef idx="minor">
            <a:schemeClr val="tx1"/>
          </a:fontRef>
        </p:style>
      </p:cxnSp>
      <p:sp>
        <p:nvSpPr>
          <p:cNvPr id="2" name="Title 1">
            <a:extLst>
              <a:ext uri="{FF2B5EF4-FFF2-40B4-BE49-F238E27FC236}">
                <a16:creationId xmlns:a16="http://schemas.microsoft.com/office/drawing/2014/main" id="{B630E282-6C36-320D-EC69-59DBCF66EF33}"/>
              </a:ext>
            </a:extLst>
          </p:cNvPr>
          <p:cNvSpPr>
            <a:spLocks noGrp="1"/>
          </p:cNvSpPr>
          <p:nvPr>
            <p:ph type="title"/>
          </p:nvPr>
        </p:nvSpPr>
        <p:spPr>
          <a:xfrm>
            <a:off x="228701" y="-457200"/>
            <a:ext cx="7772400" cy="457200"/>
          </a:xfrm>
        </p:spPr>
        <p:txBody>
          <a:bodyPr lIns="0" tIns="0" rIns="0" bIns="0" anchor="b" anchorCtr="0"/>
          <a:lstStyle/>
          <a:p>
            <a:r>
              <a:rPr lang="en-US" dirty="0"/>
              <a:t>Timeline</a:t>
            </a:r>
          </a:p>
        </p:txBody>
      </p:sp>
      <p:sp>
        <p:nvSpPr>
          <p:cNvPr id="5" name="Rectangle: Rounded Corners 4">
            <a:extLst>
              <a:ext uri="{FF2B5EF4-FFF2-40B4-BE49-F238E27FC236}">
                <a16:creationId xmlns:a16="http://schemas.microsoft.com/office/drawing/2014/main" id="{D6653233-080A-FAF7-C3BD-29A278D13D59}"/>
              </a:ext>
            </a:extLst>
          </p:cNvPr>
          <p:cNvSpPr/>
          <p:nvPr/>
        </p:nvSpPr>
        <p:spPr>
          <a:xfrm>
            <a:off x="435429" y="4022139"/>
            <a:ext cx="2090057" cy="1578427"/>
          </a:xfrm>
          <a:prstGeom prst="roundRect">
            <a:avLst/>
          </a:prstGeom>
          <a:solidFill>
            <a:schemeClr val="accent1">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CBDS as </a:t>
            </a:r>
            <a:r>
              <a:rPr lang="en-US" dirty="0"/>
              <a:t>Alternative to Employment</a:t>
            </a:r>
          </a:p>
        </p:txBody>
      </p:sp>
      <p:sp>
        <p:nvSpPr>
          <p:cNvPr id="6" name="Rectangle: Rounded Corners 5">
            <a:extLst>
              <a:ext uri="{FF2B5EF4-FFF2-40B4-BE49-F238E27FC236}">
                <a16:creationId xmlns:a16="http://schemas.microsoft.com/office/drawing/2014/main" id="{31BAC280-0049-C0F8-07DC-9CA3B81B9E60}"/>
              </a:ext>
            </a:extLst>
          </p:cNvPr>
          <p:cNvSpPr/>
          <p:nvPr/>
        </p:nvSpPr>
        <p:spPr>
          <a:xfrm>
            <a:off x="2362200" y="1771186"/>
            <a:ext cx="2090057" cy="1578427"/>
          </a:xfrm>
          <a:prstGeom prst="roundRect">
            <a:avLst/>
          </a:prstGeom>
          <a:solidFill>
            <a:schemeClr val="accent1">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2020 – 2022: Virtual &amp; Disconnected COVID</a:t>
            </a:r>
          </a:p>
        </p:txBody>
      </p:sp>
      <p:sp>
        <p:nvSpPr>
          <p:cNvPr id="7" name="Rectangle: Rounded Corners 6">
            <a:extLst>
              <a:ext uri="{FF2B5EF4-FFF2-40B4-BE49-F238E27FC236}">
                <a16:creationId xmlns:a16="http://schemas.microsoft.com/office/drawing/2014/main" id="{D22059F8-76EB-65C3-B761-46ABE80E6C2E}"/>
              </a:ext>
            </a:extLst>
          </p:cNvPr>
          <p:cNvSpPr/>
          <p:nvPr/>
        </p:nvSpPr>
        <p:spPr>
          <a:xfrm>
            <a:off x="4452257" y="4037536"/>
            <a:ext cx="2090057" cy="1578427"/>
          </a:xfrm>
          <a:prstGeom prst="roundRect">
            <a:avLst/>
          </a:prstGeom>
          <a:solidFill>
            <a:schemeClr val="accent1">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2025: Exploration towards Employment </a:t>
            </a:r>
          </a:p>
        </p:txBody>
      </p:sp>
      <p:sp>
        <p:nvSpPr>
          <p:cNvPr id="8" name="Rectangle: Rounded Corners 7">
            <a:extLst>
              <a:ext uri="{FF2B5EF4-FFF2-40B4-BE49-F238E27FC236}">
                <a16:creationId xmlns:a16="http://schemas.microsoft.com/office/drawing/2014/main" id="{5F7DA324-7D70-E07D-2F76-FB2ED7EC1EB4}"/>
              </a:ext>
            </a:extLst>
          </p:cNvPr>
          <p:cNvSpPr/>
          <p:nvPr/>
        </p:nvSpPr>
        <p:spPr>
          <a:xfrm>
            <a:off x="6526648" y="1812339"/>
            <a:ext cx="2090057" cy="1578427"/>
          </a:xfrm>
          <a:prstGeom prst="roundRect">
            <a:avLst/>
          </a:prstGeom>
          <a:solidFill>
            <a:schemeClr val="accent1">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Future: Employment-Driven Programming</a:t>
            </a:r>
          </a:p>
          <a:p>
            <a:pPr algn="ctr"/>
            <a:endParaRPr lang="en-US" dirty="0"/>
          </a:p>
        </p:txBody>
      </p:sp>
      <p:cxnSp>
        <p:nvCxnSpPr>
          <p:cNvPr id="9" name="Straight Connector 8">
            <a:extLst>
              <a:ext uri="{FF2B5EF4-FFF2-40B4-BE49-F238E27FC236}">
                <a16:creationId xmlns:a16="http://schemas.microsoft.com/office/drawing/2014/main" id="{BB20AB9D-B541-2597-6505-BB34C98B3CB1}"/>
              </a:ext>
              <a:ext uri="{C183D7F6-B498-43B3-948B-1728B52AA6E4}">
                <adec:decorative xmlns:adec="http://schemas.microsoft.com/office/drawing/2017/decorative" val="1"/>
              </a:ext>
            </a:extLst>
          </p:cNvPr>
          <p:cNvCxnSpPr/>
          <p:nvPr/>
        </p:nvCxnSpPr>
        <p:spPr>
          <a:xfrm>
            <a:off x="1299381" y="3706453"/>
            <a:ext cx="0" cy="315686"/>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C365F7D-F7A3-0174-C44A-77AEA008BEF6}"/>
              </a:ext>
              <a:ext uri="{C183D7F6-B498-43B3-948B-1728B52AA6E4}">
                <adec:decorative xmlns:adec="http://schemas.microsoft.com/office/drawing/2017/decorative" val="1"/>
              </a:ext>
            </a:extLst>
          </p:cNvPr>
          <p:cNvCxnSpPr/>
          <p:nvPr/>
        </p:nvCxnSpPr>
        <p:spPr>
          <a:xfrm>
            <a:off x="3358375" y="3349613"/>
            <a:ext cx="0" cy="315686"/>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3128611-985E-19BB-A9EF-21CFB86250E2}"/>
              </a:ext>
              <a:ext uri="{C183D7F6-B498-43B3-948B-1728B52AA6E4}">
                <adec:decorative xmlns:adec="http://schemas.microsoft.com/office/drawing/2017/decorative" val="1"/>
              </a:ext>
            </a:extLst>
          </p:cNvPr>
          <p:cNvCxnSpPr/>
          <p:nvPr/>
        </p:nvCxnSpPr>
        <p:spPr>
          <a:xfrm>
            <a:off x="5409934" y="3706453"/>
            <a:ext cx="0" cy="31568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97C4F6A-A22C-DA45-443D-00BC1F3ACECC}"/>
              </a:ext>
              <a:ext uri="{C183D7F6-B498-43B3-948B-1728B52AA6E4}">
                <adec:decorative xmlns:adec="http://schemas.microsoft.com/office/drawing/2017/decorative" val="1"/>
              </a:ext>
            </a:extLst>
          </p:cNvPr>
          <p:cNvCxnSpPr/>
          <p:nvPr/>
        </p:nvCxnSpPr>
        <p:spPr>
          <a:xfrm>
            <a:off x="7571677" y="3390767"/>
            <a:ext cx="0" cy="315686"/>
          </a:xfrm>
          <a:prstGeom prst="line">
            <a:avLst/>
          </a:prstGeom>
        </p:spPr>
        <p:style>
          <a:lnRef idx="1">
            <a:schemeClr val="dk1"/>
          </a:lnRef>
          <a:fillRef idx="0">
            <a:schemeClr val="dk1"/>
          </a:fillRef>
          <a:effectRef idx="0">
            <a:schemeClr val="dk1"/>
          </a:effectRef>
          <a:fontRef idx="minor">
            <a:schemeClr val="tx1"/>
          </a:fontRef>
        </p:style>
      </p:cxnSp>
      <p:pic>
        <p:nvPicPr>
          <p:cNvPr id="16" name="Graphic 15">
            <a:extLst>
              <a:ext uri="{FF2B5EF4-FFF2-40B4-BE49-F238E27FC236}">
                <a16:creationId xmlns:a16="http://schemas.microsoft.com/office/drawing/2014/main" id="{E2B5376B-2781-1B9F-3A33-75F69EC4547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0085" y="5600566"/>
            <a:ext cx="914400" cy="914400"/>
          </a:xfrm>
          <a:prstGeom prst="rect">
            <a:avLst/>
          </a:prstGeom>
        </p:spPr>
      </p:pic>
      <p:pic>
        <p:nvPicPr>
          <p:cNvPr id="18" name="Graphic 17">
            <a:extLst>
              <a:ext uri="{FF2B5EF4-FFF2-40B4-BE49-F238E27FC236}">
                <a16:creationId xmlns:a16="http://schemas.microsoft.com/office/drawing/2014/main" id="{9FC5AE59-5BA4-367F-EAC0-9BAFB9F1B5E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01175" y="982904"/>
            <a:ext cx="914400" cy="914400"/>
          </a:xfrm>
          <a:prstGeom prst="rect">
            <a:avLst/>
          </a:prstGeom>
        </p:spPr>
      </p:pic>
      <p:pic>
        <p:nvPicPr>
          <p:cNvPr id="20" name="Graphic 19">
            <a:extLst>
              <a:ext uri="{FF2B5EF4-FFF2-40B4-BE49-F238E27FC236}">
                <a16:creationId xmlns:a16="http://schemas.microsoft.com/office/drawing/2014/main" id="{976214D9-AFFE-A6FA-EFAA-C4D6757EDB9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14476" y="1044633"/>
            <a:ext cx="914400" cy="914400"/>
          </a:xfrm>
          <a:prstGeom prst="rect">
            <a:avLst/>
          </a:prstGeom>
        </p:spPr>
      </p:pic>
      <p:pic>
        <p:nvPicPr>
          <p:cNvPr id="22" name="Graphic 21">
            <a:extLst>
              <a:ext uri="{FF2B5EF4-FFF2-40B4-BE49-F238E27FC236}">
                <a16:creationId xmlns:a16="http://schemas.microsoft.com/office/drawing/2014/main" id="{CA697AAD-94E3-7729-CBBB-3C8912CD6161}"/>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3257" y="5600566"/>
            <a:ext cx="914400" cy="914400"/>
          </a:xfrm>
          <a:prstGeom prst="rect">
            <a:avLst/>
          </a:prstGeom>
        </p:spPr>
      </p:pic>
    </p:spTree>
    <p:extLst>
      <p:ext uri="{BB962C8B-B14F-4D97-AF65-F5344CB8AC3E}">
        <p14:creationId xmlns:p14="http://schemas.microsoft.com/office/powerpoint/2010/main" val="4206685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87F5FD-7447-9D4A-88D0-79B35E57568D}"/>
              </a:ext>
            </a:extLst>
          </p:cNvPr>
          <p:cNvSpPr>
            <a:spLocks noGrp="1"/>
          </p:cNvSpPr>
          <p:nvPr>
            <p:ph type="title" idx="4294967295"/>
          </p:nvPr>
        </p:nvSpPr>
        <p:spPr>
          <a:xfrm>
            <a:off x="228701" y="657085"/>
            <a:ext cx="7772400" cy="45720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4400" b="1" i="0" u="none" strike="noStrike" kern="1200" cap="none" spc="0" normalizeH="0" baseline="0" noProof="0" dirty="0">
                <a:ln w="22225">
                  <a:solidFill>
                    <a:schemeClr val="accent2"/>
                  </a:solidFill>
                  <a:prstDash val="solid"/>
                </a:ln>
                <a:solidFill>
                  <a:srgbClr val="00269E"/>
                </a:solidFill>
                <a:effectLst/>
                <a:uLnTx/>
                <a:uFillTx/>
                <a:latin typeface="Arial" pitchFamily="34" charset="0"/>
                <a:ea typeface="+mj-ea"/>
                <a:cs typeface="Arial" pitchFamily="34" charset="0"/>
                <a:hlinkClick r:id="rId2">
                  <a:extLst>
                    <a:ext uri="{A12FA001-AC4F-418D-AE19-62706E023703}">
                      <ahyp:hlinkClr xmlns:ahyp="http://schemas.microsoft.com/office/drawing/2018/hyperlinkcolor" val="tx"/>
                    </a:ext>
                  </a:extLst>
                </a:hlinkClick>
              </a:rPr>
              <a:t>Blueprint 2.0 Check In</a:t>
            </a:r>
            <a:endParaRPr kumimoji="0" lang="en-US" sz="4400" b="1" i="0" u="none" strike="noStrike" kern="1200" cap="none" spc="0" normalizeH="0" baseline="0" noProof="0" dirty="0">
              <a:ln w="22225">
                <a:solidFill>
                  <a:srgbClr val="CCCCFF"/>
                </a:solidFill>
                <a:prstDash val="solid"/>
              </a:ln>
              <a:solidFill>
                <a:srgbClr val="00269E"/>
              </a:solidFill>
              <a:effectLst/>
              <a:uLnTx/>
              <a:uFillTx/>
              <a:latin typeface="Arial" pitchFamily="34" charset="0"/>
              <a:ea typeface="+mj-ea"/>
              <a:cs typeface="Arial" pitchFamily="34" charset="0"/>
            </a:endParaRPr>
          </a:p>
        </p:txBody>
      </p:sp>
      <p:sp>
        <p:nvSpPr>
          <p:cNvPr id="15" name="Text Placeholder 2">
            <a:extLst>
              <a:ext uri="{FF2B5EF4-FFF2-40B4-BE49-F238E27FC236}">
                <a16:creationId xmlns:a16="http://schemas.microsoft.com/office/drawing/2014/main" id="{08702209-4098-F891-922C-5E445ABD91EF}"/>
              </a:ext>
            </a:extLst>
          </p:cNvPr>
          <p:cNvSpPr>
            <a:spLocks noGrp="1"/>
          </p:cNvSpPr>
          <p:nvPr>
            <p:ph type="body" sz="quarter" idx="16"/>
          </p:nvPr>
        </p:nvSpPr>
        <p:spPr>
          <a:xfrm>
            <a:off x="228701" y="1279858"/>
            <a:ext cx="8686800" cy="457200"/>
          </a:xfrm>
        </p:spPr>
        <p:txBody>
          <a:bodyPr/>
          <a:lstStyle/>
          <a:p>
            <a:r>
              <a:rPr lang="en-US" dirty="0"/>
              <a:t>According to most recent Blueprint updates CBDS Programs should:</a:t>
            </a:r>
          </a:p>
        </p:txBody>
      </p:sp>
      <p:graphicFrame>
        <p:nvGraphicFramePr>
          <p:cNvPr id="11" name="TextBox 2" descr="Offer, Make, Embed, Use, Assign, Track">
            <a:extLst>
              <a:ext uri="{FF2B5EF4-FFF2-40B4-BE49-F238E27FC236}">
                <a16:creationId xmlns:a16="http://schemas.microsoft.com/office/drawing/2014/main" id="{414A10EC-42BE-18A1-869E-8FEA75AD8002}"/>
              </a:ext>
            </a:extLst>
          </p:cNvPr>
          <p:cNvGraphicFramePr/>
          <p:nvPr>
            <p:extLst>
              <p:ext uri="{D42A27DB-BD31-4B8C-83A1-F6EECF244321}">
                <p14:modId xmlns:p14="http://schemas.microsoft.com/office/powerpoint/2010/main" val="561687757"/>
              </p:ext>
            </p:extLst>
          </p:nvPr>
        </p:nvGraphicFramePr>
        <p:xfrm>
          <a:off x="228701" y="1737059"/>
          <a:ext cx="8686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4248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noGrp="1"/>
          </p:cNvSpPr>
          <p:nvPr>
            <p:ph type="title" idx="4294967295"/>
          </p:nvPr>
        </p:nvSpPr>
        <p:spPr>
          <a:xfrm>
            <a:off x="386341" y="713636"/>
            <a:ext cx="7924800" cy="45720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rtl="0" eaLnBrk="1" fontAlgn="base" hangingPunct="1">
              <a:lnSpc>
                <a:spcPct val="100000"/>
              </a:lnSpc>
              <a:spcBef>
                <a:spcPct val="0"/>
              </a:spcBef>
              <a:spcAft>
                <a:spcPct val="0"/>
              </a:spcAft>
              <a:defRPr sz="1600" b="1">
                <a:solidFill>
                  <a:srgbClr val="00269E"/>
                </a:solidFill>
                <a:latin typeface="Arial" pitchFamily="34" charset="0"/>
                <a:ea typeface="+mj-ea"/>
                <a:cs typeface="Arial" pitchFamily="34" charset="0"/>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152" algn="l" rtl="0" eaLnBrk="1" fontAlgn="base" hangingPunct="1">
              <a:spcBef>
                <a:spcPct val="0"/>
              </a:spcBef>
              <a:spcAft>
                <a:spcPct val="0"/>
              </a:spcAft>
              <a:defRPr sz="2400" b="1">
                <a:solidFill>
                  <a:srgbClr val="0033CC"/>
                </a:solidFill>
                <a:latin typeface="Verdana" pitchFamily="34" charset="0"/>
                <a:cs typeface="Arial" charset="0"/>
              </a:defRPr>
            </a:lvl6pPr>
            <a:lvl7pPr marL="914303" algn="l" rtl="0" eaLnBrk="1" fontAlgn="base" hangingPunct="1">
              <a:spcBef>
                <a:spcPct val="0"/>
              </a:spcBef>
              <a:spcAft>
                <a:spcPct val="0"/>
              </a:spcAft>
              <a:defRPr sz="2400" b="1">
                <a:solidFill>
                  <a:srgbClr val="0033CC"/>
                </a:solidFill>
                <a:latin typeface="Verdana" pitchFamily="34" charset="0"/>
                <a:cs typeface="Arial" charset="0"/>
              </a:defRPr>
            </a:lvl7pPr>
            <a:lvl8pPr marL="1371455" algn="l" rtl="0" eaLnBrk="1" fontAlgn="base" hangingPunct="1">
              <a:spcBef>
                <a:spcPct val="0"/>
              </a:spcBef>
              <a:spcAft>
                <a:spcPct val="0"/>
              </a:spcAft>
              <a:defRPr sz="2400" b="1">
                <a:solidFill>
                  <a:srgbClr val="0033CC"/>
                </a:solidFill>
                <a:latin typeface="Verdana" pitchFamily="34" charset="0"/>
                <a:cs typeface="Arial" charset="0"/>
              </a:defRPr>
            </a:lvl8pPr>
            <a:lvl9pPr marL="1828606" algn="l" rtl="0" eaLnBrk="1" fontAlgn="base" hangingPunct="1">
              <a:spcBef>
                <a:spcPct val="0"/>
              </a:spcBef>
              <a:spcAft>
                <a:spcPct val="0"/>
              </a:spcAft>
              <a:defRPr sz="2400" b="1">
                <a:solidFill>
                  <a:srgbClr val="0033CC"/>
                </a:solidFill>
                <a:latin typeface="Verdana"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solidFill>
                  <a:srgbClr val="00269E"/>
                </a:solidFill>
                <a:effectLst/>
                <a:uLnTx/>
                <a:uFillTx/>
                <a:latin typeface="Arial" pitchFamily="34" charset="0"/>
                <a:ea typeface="+mj-ea"/>
                <a:cs typeface="Arial" pitchFamily="34" charset="0"/>
              </a:rPr>
              <a:t>RES Tool Development with Tina Macy</a:t>
            </a:r>
          </a:p>
        </p:txBody>
      </p:sp>
      <p:pic>
        <p:nvPicPr>
          <p:cNvPr id="3" name="Picture 2" descr="Universal barriers to employment: Lack of education or skills, employment gaps, childcare needs, transportation needs, mental of physical health challenges">
            <a:extLst>
              <a:ext uri="{FF2B5EF4-FFF2-40B4-BE49-F238E27FC236}">
                <a16:creationId xmlns:a16="http://schemas.microsoft.com/office/drawing/2014/main" id="{F52AD450-51D0-4A60-D606-7E502BC03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05" y="1266685"/>
            <a:ext cx="7756072" cy="5170715"/>
          </a:xfrm>
          <a:prstGeom prst="rect">
            <a:avLst/>
          </a:prstGeom>
        </p:spPr>
      </p:pic>
    </p:spTree>
    <p:extLst>
      <p:ext uri="{BB962C8B-B14F-4D97-AF65-F5344CB8AC3E}">
        <p14:creationId xmlns:p14="http://schemas.microsoft.com/office/powerpoint/2010/main" val="4067990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5A0E4C89-C2FD-687C-D0C3-4CA9A7828C9A}"/>
              </a:ext>
            </a:extLst>
          </p:cNvPr>
          <p:cNvSpPr>
            <a:spLocks noGrp="1"/>
          </p:cNvSpPr>
          <p:nvPr>
            <p:ph type="title"/>
          </p:nvPr>
        </p:nvSpPr>
        <p:spPr>
          <a:xfrm>
            <a:off x="228701" y="657085"/>
            <a:ext cx="7772400" cy="457200"/>
          </a:xfrm>
        </p:spPr>
        <p:txBody>
          <a:bodyPr/>
          <a:lstStyle/>
          <a:p>
            <a:r>
              <a:rPr lang="en-US" sz="2200" dirty="0"/>
              <a:t> Enhance </a:t>
            </a:r>
            <a:r>
              <a:rPr lang="en-US" sz="2200" dirty="0" err="1"/>
              <a:t>CtLC</a:t>
            </a:r>
            <a:r>
              <a:rPr lang="en-US" sz="2200" dirty="0"/>
              <a:t> with intentional questions</a:t>
            </a:r>
          </a:p>
        </p:txBody>
      </p:sp>
      <p:sp>
        <p:nvSpPr>
          <p:cNvPr id="2" name="Content Placeholder 1">
            <a:extLst>
              <a:ext uri="{FF2B5EF4-FFF2-40B4-BE49-F238E27FC236}">
                <a16:creationId xmlns:a16="http://schemas.microsoft.com/office/drawing/2014/main" id="{31AA61D7-7120-BCD6-8F53-C8B2EC10D1AA}"/>
              </a:ext>
            </a:extLst>
          </p:cNvPr>
          <p:cNvSpPr>
            <a:spLocks noGrp="1"/>
          </p:cNvSpPr>
          <p:nvPr>
            <p:ph sz="quarter" idx="16"/>
          </p:nvPr>
        </p:nvSpPr>
        <p:spPr>
          <a:xfrm>
            <a:off x="228702" y="1290463"/>
            <a:ext cx="4251960" cy="5029200"/>
          </a:xfrm>
        </p:spPr>
        <p:txBody>
          <a:bodyPr>
            <a:normAutofit fontScale="77500" lnSpcReduction="20000"/>
          </a:bodyPr>
          <a:lstStyle/>
          <a:p>
            <a:pPr marL="0" marR="0">
              <a:spcAft>
                <a:spcPts val="800"/>
              </a:spcAft>
              <a:buNone/>
            </a:pPr>
            <a:r>
              <a:rPr lang="en-US" sz="2600" kern="100" dirty="0">
                <a:effectLst/>
              </a:rPr>
              <a:t>What have coworkers or supervisors appreciated about you? What about friends and family members?</a:t>
            </a:r>
          </a:p>
          <a:p>
            <a:pPr marL="0">
              <a:spcAft>
                <a:spcPts val="800"/>
              </a:spcAft>
              <a:buNone/>
            </a:pPr>
            <a:r>
              <a:rPr lang="en-US" sz="2600" kern="100" dirty="0">
                <a:effectLst/>
              </a:rPr>
              <a:t>What tools, technology, supports do I use in my life right now that help me to work/participate in activities more independently? </a:t>
            </a:r>
          </a:p>
          <a:p>
            <a:pPr marL="0" marR="0">
              <a:spcAft>
                <a:spcPts val="800"/>
              </a:spcAft>
              <a:buNone/>
            </a:pPr>
            <a:r>
              <a:rPr lang="en-US" sz="2600" kern="100" dirty="0">
                <a:effectLst/>
              </a:rPr>
              <a:t>Who is in your family circle?  Friend circle? Community connections (store clerk, library, hobbies, sports, program attending/attended in past)? Current job? Past Jobs?  </a:t>
            </a:r>
          </a:p>
          <a:p>
            <a:pPr marL="0" marR="0">
              <a:spcAft>
                <a:spcPts val="800"/>
              </a:spcAft>
              <a:buNone/>
            </a:pPr>
            <a:r>
              <a:rPr lang="en-US" sz="2600" kern="100" dirty="0">
                <a:effectLst/>
              </a:rPr>
              <a:t>Do I have or am I eligible for state employment supports (DDS, MRC, DMH, other)? CBDS or other support services? </a:t>
            </a:r>
          </a:p>
          <a:p>
            <a:pPr marL="0" indent="0">
              <a:buNone/>
            </a:pPr>
            <a:endParaRPr lang="en-US" dirty="0"/>
          </a:p>
        </p:txBody>
      </p:sp>
      <p:pic>
        <p:nvPicPr>
          <p:cNvPr id="6" name="Picture 5" descr="Charting the Lifecourse resource">
            <a:extLst>
              <a:ext uri="{FF2B5EF4-FFF2-40B4-BE49-F238E27FC236}">
                <a16:creationId xmlns:a16="http://schemas.microsoft.com/office/drawing/2014/main" id="{E5F18AF0-FB4E-1B49-DEF3-F7B1EC9DCF5C}"/>
              </a:ext>
            </a:extLst>
          </p:cNvPr>
          <p:cNvPicPr>
            <a:picLocks noChangeAspect="1"/>
          </p:cNvPicPr>
          <p:nvPr/>
        </p:nvPicPr>
        <p:blipFill>
          <a:blip r:embed="rId2"/>
          <a:stretch>
            <a:fillRect/>
          </a:stretch>
        </p:blipFill>
        <p:spPr>
          <a:xfrm>
            <a:off x="4648301" y="1481588"/>
            <a:ext cx="4251960" cy="4646950"/>
          </a:xfrm>
          <a:prstGeom prst="rect">
            <a:avLst/>
          </a:prstGeom>
          <a:noFill/>
        </p:spPr>
      </p:pic>
      <p:sp>
        <p:nvSpPr>
          <p:cNvPr id="9" name="Arrow: Down 8">
            <a:extLst>
              <a:ext uri="{FF2B5EF4-FFF2-40B4-BE49-F238E27FC236}">
                <a16:creationId xmlns:a16="http://schemas.microsoft.com/office/drawing/2014/main" id="{03F23EB8-9995-02AE-F873-156F94D375E7}"/>
              </a:ext>
              <a:ext uri="{C183D7F6-B498-43B3-948B-1728B52AA6E4}">
                <adec:decorative xmlns:adec="http://schemas.microsoft.com/office/drawing/2017/decorative" val="1"/>
              </a:ext>
            </a:extLst>
          </p:cNvPr>
          <p:cNvSpPr/>
          <p:nvPr/>
        </p:nvSpPr>
        <p:spPr>
          <a:xfrm rot="16200000">
            <a:off x="4561876" y="1382161"/>
            <a:ext cx="428795" cy="1055915"/>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9F54672E-1AC5-4650-289A-E0B07BB5BE44}"/>
              </a:ext>
              <a:ext uri="{C183D7F6-B498-43B3-948B-1728B52AA6E4}">
                <adec:decorative xmlns:adec="http://schemas.microsoft.com/office/drawing/2017/decorative" val="1"/>
              </a:ext>
            </a:extLst>
          </p:cNvPr>
          <p:cNvSpPr/>
          <p:nvPr/>
        </p:nvSpPr>
        <p:spPr>
          <a:xfrm rot="16200000">
            <a:off x="5906291" y="2218184"/>
            <a:ext cx="436837" cy="3752786"/>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859AA6F3-BC6F-649A-E351-5932AD2DDE53}"/>
              </a:ext>
              <a:ext uri="{C183D7F6-B498-43B3-948B-1728B52AA6E4}">
                <adec:decorative xmlns:adec="http://schemas.microsoft.com/office/drawing/2017/decorative" val="1"/>
              </a:ext>
            </a:extLst>
          </p:cNvPr>
          <p:cNvSpPr/>
          <p:nvPr/>
        </p:nvSpPr>
        <p:spPr>
          <a:xfrm rot="16200000">
            <a:off x="5469604" y="3894839"/>
            <a:ext cx="400407" cy="2842982"/>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A84058B5-5258-65DE-EE22-FE5DDF06FBAA}"/>
              </a:ext>
              <a:ext uri="{C183D7F6-B498-43B3-948B-1728B52AA6E4}">
                <adec:decorative xmlns:adec="http://schemas.microsoft.com/office/drawing/2017/decorative" val="1"/>
              </a:ext>
            </a:extLst>
          </p:cNvPr>
          <p:cNvSpPr/>
          <p:nvPr/>
        </p:nvSpPr>
        <p:spPr>
          <a:xfrm rot="16200000">
            <a:off x="4561876" y="2453884"/>
            <a:ext cx="428795" cy="1055915"/>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8761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NAME" val="Logo"/>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NAME" val="Logo"/>
</p:tagLst>
</file>

<file path=ppt/tags/tag4.xml><?xml version="1.0" encoding="utf-8"?>
<p:tagLst xmlns:a="http://schemas.openxmlformats.org/drawingml/2006/main" xmlns:r="http://schemas.openxmlformats.org/officeDocument/2006/relationships" xmlns:p="http://schemas.openxmlformats.org/presentationml/2006/main">
  <p:tag name="NAME" val="Logo"/>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itdpowerpoint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itdpowerpoint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SC_CF_NYS006">
  <a:themeElements>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89611" tIns="44806" rIns="89611" bIns="44806" rtlCol="0">
        <a:spAutoFit/>
      </a:bodyPr>
      <a:lstStyle>
        <a:defPPr marL="1588">
          <a:defRPr sz="1200" dirty="0" err="1" smtClean="0"/>
        </a:defPPr>
      </a:lstStyle>
    </a:txDef>
  </a:objectDefaults>
  <a:extraClrSchemeLst>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B66F0959A0F6458BCD98DF75195999" ma:contentTypeVersion="20" ma:contentTypeDescription="Create a new document." ma:contentTypeScope="" ma:versionID="589f7f149509885411c0ae182e7f366b">
  <xsd:schema xmlns:xsd="http://www.w3.org/2001/XMLSchema" xmlns:xs="http://www.w3.org/2001/XMLSchema" xmlns:p="http://schemas.microsoft.com/office/2006/metadata/properties" xmlns:ns2="6248e3af-aff9-49e6-9cb7-312d61038d0a" xmlns:ns3="faa3c109-d376-4dba-8b93-c0310b7e3dee" targetNamespace="http://schemas.microsoft.com/office/2006/metadata/properties" ma:root="true" ma:fieldsID="c3807e64443ad2b027e61b6a1e3e4372" ns2:_="" ns3:_="">
    <xsd:import namespace="6248e3af-aff9-49e6-9cb7-312d61038d0a"/>
    <xsd:import namespace="faa3c109-d376-4dba-8b93-c0310b7e3d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48e3af-aff9-49e6-9cb7-312d61038d0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bb1ab42-7277-4699-bffd-c4f8fd762e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3c109-d376-4dba-8b93-c0310b7e3de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8a70d61-3e64-4d8c-a56e-30b104a81280}" ma:internalName="TaxCatchAll" ma:showField="CatchAllData" ma:web="faa3c109-d376-4dba-8b93-c0310b7e3d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aa3c109-d376-4dba-8b93-c0310b7e3dee" xsi:nil="true"/>
    <lcf76f155ced4ddcb4097134ff3c332f xmlns="6248e3af-aff9-49e6-9cb7-312d61038d0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9A644A2-445B-4F0B-8B29-E76938680A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48e3af-aff9-49e6-9cb7-312d61038d0a"/>
    <ds:schemaRef ds:uri="faa3c109-d376-4dba-8b93-c0310b7e3d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3DB801-F104-49AC-ADB3-DF31D130DC53}">
  <ds:schemaRefs>
    <ds:schemaRef ds:uri="http://schemas.microsoft.com/sharepoint/v3/contenttype/forms"/>
  </ds:schemaRefs>
</ds:datastoreItem>
</file>

<file path=customXml/itemProps3.xml><?xml version="1.0" encoding="utf-8"?>
<ds:datastoreItem xmlns:ds="http://schemas.openxmlformats.org/officeDocument/2006/customXml" ds:itemID="{681B8548-7B65-4149-A170-7A0E065383F8}">
  <ds:schemaRefs>
    <ds:schemaRef ds:uri="83fc2f16-0369-425b-b575-dd653ffbac19"/>
    <ds:schemaRef ds:uri="d3a99637-98be-49b4-957d-43c4e4c08441"/>
    <ds:schemaRef ds:uri="http://schemas.microsoft.com/office/2006/metadata/properties"/>
    <ds:schemaRef ds:uri="http://schemas.microsoft.com/office/infopath/2007/PartnerControls"/>
    <ds:schemaRef ds:uri="faa3c109-d376-4dba-8b93-c0310b7e3dee"/>
    <ds:schemaRef ds:uri="6248e3af-aff9-49e6-9cb7-312d61038d0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itdpowerpointtemplate</Template>
  <TotalTime>819</TotalTime>
  <Words>2287</Words>
  <Application>Microsoft Office PowerPoint</Application>
  <PresentationFormat>On-screen Show (4:3)</PresentationFormat>
  <Paragraphs>221</Paragraphs>
  <Slides>32</Slides>
  <Notes>4</Notes>
  <HiddenSlides>1</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32</vt:i4>
      </vt:variant>
    </vt:vector>
  </HeadingPairs>
  <TitlesOfParts>
    <vt:vector size="43" baseType="lpstr">
      <vt:lpstr>Aptos</vt:lpstr>
      <vt:lpstr>Arial</vt:lpstr>
      <vt:lpstr>Bahnschrift</vt:lpstr>
      <vt:lpstr>Calibri</vt:lpstr>
      <vt:lpstr>Verdana</vt:lpstr>
      <vt:lpstr>Wingdings</vt:lpstr>
      <vt:lpstr>itdpowerpointtemplate</vt:lpstr>
      <vt:lpstr>4_itdpowerpointtemplate</vt:lpstr>
      <vt:lpstr>2_BSC_CF_NYS006</vt:lpstr>
      <vt:lpstr>Office Theme</vt:lpstr>
      <vt:lpstr>think-cell Slide</vt:lpstr>
      <vt:lpstr>Bridging the Gap Between CBDS and CIE Regional Employment Services</vt:lpstr>
      <vt:lpstr>Welcome</vt:lpstr>
      <vt:lpstr>Today’s Agenda</vt:lpstr>
      <vt:lpstr>Challenges for CBDS Programs</vt:lpstr>
      <vt:lpstr>How to combat challenges</vt:lpstr>
      <vt:lpstr>Timeline</vt:lpstr>
      <vt:lpstr>Blueprint 2.0 Check In</vt:lpstr>
      <vt:lpstr>RES Tool Development with Tina Macy</vt:lpstr>
      <vt:lpstr> Enhance CtLC with intentional questions</vt:lpstr>
      <vt:lpstr>Intentional questions help identify intentional steps</vt:lpstr>
      <vt:lpstr>The 4 Es of Employment</vt:lpstr>
      <vt:lpstr>Employment Readiness: Major Life Domain Grid </vt:lpstr>
      <vt:lpstr>REFLECTION TOOLS AMPLIFY MEANINGFUL, INFORMED CHOICE</vt:lpstr>
      <vt:lpstr>Roadblocks to Employment</vt:lpstr>
      <vt:lpstr>Screening for Readiness, not disqualification </vt:lpstr>
      <vt:lpstr>J. Doe’s Screening response from Ind Support Provider</vt:lpstr>
      <vt:lpstr>Competencies help reveal strengths &amp; support needs.</vt:lpstr>
      <vt:lpstr>Competencies are based in Executive Function </vt:lpstr>
      <vt:lpstr>Person Centered Planning</vt:lpstr>
      <vt:lpstr>Person Centered Planning (2)</vt:lpstr>
      <vt:lpstr>Steps to take</vt:lpstr>
      <vt:lpstr>Steps to help me move closer to my job/career goal</vt:lpstr>
      <vt:lpstr>Steps to Help Me Move Closer to my Goal</vt:lpstr>
      <vt:lpstr>Bridging the Gap Between CBDS and CIE</vt:lpstr>
      <vt:lpstr>Stability, Exploration, Preparation, CIE Transition</vt:lpstr>
      <vt:lpstr>Tools Discussed Support Readiness </vt:lpstr>
      <vt:lpstr>Let’s Build the Bridge!</vt:lpstr>
      <vt:lpstr>Use the Tools to Build Your Bridge!</vt:lpstr>
      <vt:lpstr>Build a Bridge using your New Tools!</vt:lpstr>
      <vt:lpstr>Core Concepts to Guide Your Planning</vt:lpstr>
      <vt:lpstr>Feedback &amp; Reflection</vt:lpstr>
      <vt:lpstr>Regional Employment Services Thanks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Subject Header Here Subheader</dc:title>
  <dc:creator>Destromp, Lhea M (DDS)</dc:creator>
  <cp:lastModifiedBy>Kelly Wanzer</cp:lastModifiedBy>
  <cp:revision>19</cp:revision>
  <dcterms:created xsi:type="dcterms:W3CDTF">2016-02-24T22:22:18Z</dcterms:created>
  <dcterms:modified xsi:type="dcterms:W3CDTF">2025-05-13T17:56:59Z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0x01010004B66F0959A0F6458BCD98DF75195999</vt:lpwstr>
  </property>
  <property fmtid="{D5CDD505-2E9C-101B-9397-08002B2CF9AE}" pid="3" name="MediaServiceImageTags">
    <vt:lpwstr/>
  </property>
</Properties>
</file>